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 Vietnam" charset="1" panose="00000500000000000000"/>
      <p:regular r:id="rId10"/>
    </p:embeddedFont>
    <p:embeddedFont>
      <p:font typeface="Be Vietnam Bold" charset="1" panose="00000900000000000000"/>
      <p:regular r:id="rId11"/>
    </p:embeddedFont>
    <p:embeddedFont>
      <p:font typeface="Be Vietnam Italics" charset="1" panose="00000500000000000000"/>
      <p:regular r:id="rId12"/>
    </p:embeddedFont>
    <p:embeddedFont>
      <p:font typeface="Be Vietnam Bold Italics" charset="1" panose="00000900000000000000"/>
      <p:regular r:id="rId13"/>
    </p:embeddedFont>
    <p:embeddedFont>
      <p:font typeface="IBM Plex Sans" charset="1" panose="020B0503050203000203"/>
      <p:regular r:id="rId14"/>
    </p:embeddedFont>
    <p:embeddedFont>
      <p:font typeface="IBM Plex Sans Bold" charset="1" panose="020B0803050203000203"/>
      <p:regular r:id="rId15"/>
    </p:embeddedFont>
    <p:embeddedFont>
      <p:font typeface="IBM Plex Sans Italics" charset="1" panose="020B0503050203000203"/>
      <p:regular r:id="rId16"/>
    </p:embeddedFont>
    <p:embeddedFont>
      <p:font typeface="IBM Plex Sans Bold Italics" charset="1" panose="020B0803050203000203"/>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42.png" Type="http://schemas.openxmlformats.org/officeDocument/2006/relationships/image"/><Relationship Id="rId14" Target="../media/image43.svg" Type="http://schemas.openxmlformats.org/officeDocument/2006/relationships/image"/><Relationship Id="rId15" Target="../media/image44.png" Type="http://schemas.openxmlformats.org/officeDocument/2006/relationships/image"/><Relationship Id="rId16" Target="../media/image45.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7.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5081" y="1943460"/>
            <a:ext cx="9923415" cy="4095557"/>
          </a:xfrm>
          <a:prstGeom prst="rect">
            <a:avLst/>
          </a:prstGeom>
        </p:spPr>
        <p:txBody>
          <a:bodyPr anchor="t" rtlCol="false" tIns="0" lIns="0" bIns="0" rIns="0">
            <a:spAutoFit/>
          </a:bodyPr>
          <a:lstStyle/>
          <a:p>
            <a:pPr>
              <a:lnSpc>
                <a:spcPts val="10641"/>
              </a:lnSpc>
            </a:pPr>
            <a:r>
              <a:rPr lang="en-US" sz="10331">
                <a:solidFill>
                  <a:srgbClr val="F8F8F8"/>
                </a:solidFill>
                <a:latin typeface="Be Vietnam"/>
              </a:rPr>
              <a:t>PROJECT PROPOSAL PRESENTATION</a:t>
            </a:r>
          </a:p>
        </p:txBody>
      </p:sp>
      <p:sp>
        <p:nvSpPr>
          <p:cNvPr name="TextBox 5" id="5"/>
          <p:cNvSpPr txBox="true"/>
          <p:nvPr/>
        </p:nvSpPr>
        <p:spPr>
          <a:xfrm rot="0">
            <a:off x="12445181" y="6842344"/>
            <a:ext cx="5676213" cy="353060"/>
          </a:xfrm>
          <a:prstGeom prst="rect">
            <a:avLst/>
          </a:prstGeom>
        </p:spPr>
        <p:txBody>
          <a:bodyPr anchor="t" rtlCol="false" tIns="0" lIns="0" bIns="0" rIns="0">
            <a:spAutoFit/>
          </a:bodyPr>
          <a:lstStyle/>
          <a:p>
            <a:pPr algn="r" marL="0" indent="0" lvl="0">
              <a:lnSpc>
                <a:spcPts val="2859"/>
              </a:lnSpc>
              <a:spcBef>
                <a:spcPct val="0"/>
              </a:spcBef>
            </a:pPr>
            <a:r>
              <a:rPr lang="en-US" sz="2199" spc="191" u="none">
                <a:solidFill>
                  <a:srgbClr val="F8F8F8"/>
                </a:solidFill>
                <a:latin typeface="Be Vietnam Bold"/>
              </a:rPr>
              <a:t>PRESENTED TO</a:t>
            </a:r>
          </a:p>
        </p:txBody>
      </p:sp>
      <p:sp>
        <p:nvSpPr>
          <p:cNvPr name="TextBox 6" id="6"/>
          <p:cNvSpPr txBox="true"/>
          <p:nvPr/>
        </p:nvSpPr>
        <p:spPr>
          <a:xfrm rot="0">
            <a:off x="12445181" y="7309704"/>
            <a:ext cx="5676213" cy="405765"/>
          </a:xfrm>
          <a:prstGeom prst="rect">
            <a:avLst/>
          </a:prstGeom>
        </p:spPr>
        <p:txBody>
          <a:bodyPr anchor="t" rtlCol="false" tIns="0" lIns="0" bIns="0" rIns="0">
            <a:spAutoFit/>
          </a:bodyPr>
          <a:lstStyle/>
          <a:p>
            <a:pPr algn="r">
              <a:lnSpc>
                <a:spcPts val="3359"/>
              </a:lnSpc>
            </a:pPr>
            <a:r>
              <a:rPr lang="en-US" sz="2400">
                <a:solidFill>
                  <a:srgbClr val="F8F8F8"/>
                </a:solidFill>
                <a:latin typeface="IBM Plex Sans"/>
              </a:rPr>
              <a:t>Namma Yatri Open Mobility Challenge</a:t>
            </a:r>
          </a:p>
        </p:txBody>
      </p:sp>
      <p:sp>
        <p:nvSpPr>
          <p:cNvPr name="TextBox 7" id="7"/>
          <p:cNvSpPr txBox="true"/>
          <p:nvPr/>
        </p:nvSpPr>
        <p:spPr>
          <a:xfrm rot="0">
            <a:off x="12445181" y="8143285"/>
            <a:ext cx="5676213" cy="353060"/>
          </a:xfrm>
          <a:prstGeom prst="rect">
            <a:avLst/>
          </a:prstGeom>
        </p:spPr>
        <p:txBody>
          <a:bodyPr anchor="t" rtlCol="false" tIns="0" lIns="0" bIns="0" rIns="0">
            <a:spAutoFit/>
          </a:bodyPr>
          <a:lstStyle/>
          <a:p>
            <a:pPr algn="r" marL="0" indent="0" lvl="0">
              <a:lnSpc>
                <a:spcPts val="2859"/>
              </a:lnSpc>
              <a:spcBef>
                <a:spcPct val="0"/>
              </a:spcBef>
            </a:pPr>
            <a:r>
              <a:rPr lang="en-US" sz="2199" spc="191" u="none">
                <a:solidFill>
                  <a:srgbClr val="F8F8F8"/>
                </a:solidFill>
                <a:latin typeface="Be Vietnam Bold"/>
              </a:rPr>
              <a:t>PRESENTED BY</a:t>
            </a:r>
          </a:p>
        </p:txBody>
      </p:sp>
      <p:sp>
        <p:nvSpPr>
          <p:cNvPr name="TextBox 8" id="8"/>
          <p:cNvSpPr txBox="true"/>
          <p:nvPr/>
        </p:nvSpPr>
        <p:spPr>
          <a:xfrm rot="0">
            <a:off x="12445181" y="8612505"/>
            <a:ext cx="5676213" cy="1243965"/>
          </a:xfrm>
          <a:prstGeom prst="rect">
            <a:avLst/>
          </a:prstGeom>
        </p:spPr>
        <p:txBody>
          <a:bodyPr anchor="t" rtlCol="false" tIns="0" lIns="0" bIns="0" rIns="0">
            <a:spAutoFit/>
          </a:bodyPr>
          <a:lstStyle/>
          <a:p>
            <a:pPr algn="r">
              <a:lnSpc>
                <a:spcPts val="3359"/>
              </a:lnSpc>
            </a:pPr>
            <a:r>
              <a:rPr lang="en-US" sz="2400">
                <a:solidFill>
                  <a:srgbClr val="F8F8F8"/>
                </a:solidFill>
                <a:latin typeface="IBM Plex Sans"/>
              </a:rPr>
              <a:t>Sai Nikhitha D</a:t>
            </a:r>
          </a:p>
          <a:p>
            <a:pPr algn="r">
              <a:lnSpc>
                <a:spcPts val="3359"/>
              </a:lnSpc>
            </a:pPr>
            <a:r>
              <a:rPr lang="en-US" sz="2400">
                <a:solidFill>
                  <a:srgbClr val="F8F8F8"/>
                </a:solidFill>
                <a:latin typeface="IBM Plex Sans"/>
              </a:rPr>
              <a:t>Lalithya G</a:t>
            </a:r>
          </a:p>
          <a:p>
            <a:pPr algn="r">
              <a:lnSpc>
                <a:spcPts val="3359"/>
              </a:lnSpc>
            </a:pPr>
            <a:r>
              <a:rPr lang="en-US" sz="2400">
                <a:solidFill>
                  <a:srgbClr val="F8F8F8"/>
                </a:solidFill>
                <a:latin typeface="IBM Plex Sans"/>
              </a:rPr>
              <a:t>Chethan Reddy Chinthaparthi</a:t>
            </a:r>
          </a:p>
        </p:txBody>
      </p:sp>
      <p:sp>
        <p:nvSpPr>
          <p:cNvPr name="TextBox 9" id="9"/>
          <p:cNvSpPr txBox="true"/>
          <p:nvPr/>
        </p:nvSpPr>
        <p:spPr>
          <a:xfrm rot="0">
            <a:off x="505081" y="7391936"/>
            <a:ext cx="6631941" cy="580390"/>
          </a:xfrm>
          <a:prstGeom prst="rect">
            <a:avLst/>
          </a:prstGeom>
        </p:spPr>
        <p:txBody>
          <a:bodyPr anchor="t" rtlCol="false" tIns="0" lIns="0" bIns="0" rIns="0">
            <a:spAutoFit/>
          </a:bodyPr>
          <a:lstStyle/>
          <a:p>
            <a:pPr>
              <a:lnSpc>
                <a:spcPts val="4759"/>
              </a:lnSpc>
            </a:pPr>
            <a:r>
              <a:rPr lang="en-US" sz="3399">
                <a:solidFill>
                  <a:srgbClr val="F8F8F8"/>
                </a:solidFill>
                <a:latin typeface="IBM Plex Sans"/>
              </a:rPr>
              <a:t>You Pay Less, Drivers Earn More...</a:t>
            </a:r>
          </a:p>
        </p:txBody>
      </p:sp>
      <p:sp>
        <p:nvSpPr>
          <p:cNvPr name="Freeform 10" id="10"/>
          <p:cNvSpPr/>
          <p:nvPr/>
        </p:nvSpPr>
        <p:spPr>
          <a:xfrm flipH="false" flipV="false" rot="0">
            <a:off x="553573" y="1028700"/>
            <a:ext cx="475127" cy="489363"/>
          </a:xfrm>
          <a:custGeom>
            <a:avLst/>
            <a:gdLst/>
            <a:ahLst/>
            <a:cxnLst/>
            <a:rect r="r" b="b" t="t" l="l"/>
            <a:pathLst>
              <a:path h="489363" w="475127">
                <a:moveTo>
                  <a:pt x="0" y="0"/>
                </a:moveTo>
                <a:lnTo>
                  <a:pt x="475127" y="0"/>
                </a:lnTo>
                <a:lnTo>
                  <a:pt x="475127" y="489363"/>
                </a:lnTo>
                <a:lnTo>
                  <a:pt x="0" y="489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578523" y="8756007"/>
            <a:ext cx="2680777" cy="502293"/>
            <a:chOff x="0" y="0"/>
            <a:chExt cx="3574370" cy="669724"/>
          </a:xfrm>
        </p:grpSpPr>
        <p:sp>
          <p:nvSpPr>
            <p:cNvPr name="Freeform 5" id="5"/>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none">
                  <a:solidFill>
                    <a:srgbClr val="F8F8F8"/>
                  </a:solidFill>
                  <a:latin typeface="Be Vietnam Bold"/>
                </a:rPr>
                <a:t>Back to Agenda</a:t>
              </a:r>
            </a:p>
          </p:txBody>
        </p:sp>
      </p:grpSp>
      <p:sp>
        <p:nvSpPr>
          <p:cNvPr name="Freeform 8" id="8"/>
          <p:cNvSpPr/>
          <p:nvPr/>
        </p:nvSpPr>
        <p:spPr>
          <a:xfrm flipH="false" flipV="false" rot="0">
            <a:off x="1028700" y="1040527"/>
            <a:ext cx="465611" cy="465611"/>
          </a:xfrm>
          <a:custGeom>
            <a:avLst/>
            <a:gdLst/>
            <a:ahLst/>
            <a:cxnLst/>
            <a:rect r="r" b="b" t="t" l="l"/>
            <a:pathLst>
              <a:path h="465611" w="465611">
                <a:moveTo>
                  <a:pt x="0" y="0"/>
                </a:moveTo>
                <a:lnTo>
                  <a:pt x="465611" y="0"/>
                </a:lnTo>
                <a:lnTo>
                  <a:pt x="465611" y="465611"/>
                </a:lnTo>
                <a:lnTo>
                  <a:pt x="0" y="465611"/>
                </a:lnTo>
                <a:lnTo>
                  <a:pt x="0" y="0"/>
                </a:lnTo>
                <a:close/>
              </a:path>
            </a:pathLst>
          </a:custGeom>
          <a:blipFill>
            <a:blip r:embed="rId9"/>
            <a:stretch>
              <a:fillRect l="0" t="0" r="0" b="0"/>
            </a:stretch>
          </a:blipFill>
        </p:spPr>
      </p:sp>
      <p:sp>
        <p:nvSpPr>
          <p:cNvPr name="Freeform 9" id="9"/>
          <p:cNvSpPr/>
          <p:nvPr/>
        </p:nvSpPr>
        <p:spPr>
          <a:xfrm flipH="false" flipV="false" rot="0">
            <a:off x="8756758" y="1692569"/>
            <a:ext cx="9238099" cy="6631350"/>
          </a:xfrm>
          <a:custGeom>
            <a:avLst/>
            <a:gdLst/>
            <a:ahLst/>
            <a:cxnLst/>
            <a:rect r="r" b="b" t="t" l="l"/>
            <a:pathLst>
              <a:path h="6631350" w="9238099">
                <a:moveTo>
                  <a:pt x="0" y="0"/>
                </a:moveTo>
                <a:lnTo>
                  <a:pt x="9238100" y="0"/>
                </a:lnTo>
                <a:lnTo>
                  <a:pt x="9238100" y="6631350"/>
                </a:lnTo>
                <a:lnTo>
                  <a:pt x="0" y="6631350"/>
                </a:lnTo>
                <a:lnTo>
                  <a:pt x="0" y="0"/>
                </a:lnTo>
                <a:close/>
              </a:path>
            </a:pathLst>
          </a:custGeom>
          <a:blipFill>
            <a:blip r:embed="rId10"/>
            <a:stretch>
              <a:fillRect l="-39769" t="-14150" r="-5901" b="0"/>
            </a:stretch>
          </a:blipFill>
        </p:spPr>
      </p:sp>
      <p:sp>
        <p:nvSpPr>
          <p:cNvPr name="TextBox 10" id="10"/>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Namma Yatri</a:t>
            </a:r>
          </a:p>
        </p:txBody>
      </p:sp>
      <p:grpSp>
        <p:nvGrpSpPr>
          <p:cNvPr name="Group 11" id="11"/>
          <p:cNvGrpSpPr/>
          <p:nvPr/>
        </p:nvGrpSpPr>
        <p:grpSpPr>
          <a:xfrm rot="0">
            <a:off x="472515" y="1727792"/>
            <a:ext cx="5673898" cy="1433366"/>
            <a:chOff x="0" y="0"/>
            <a:chExt cx="7565197" cy="1911155"/>
          </a:xfrm>
        </p:grpSpPr>
        <p:sp>
          <p:nvSpPr>
            <p:cNvPr name="TextBox 12" id="12"/>
            <p:cNvSpPr txBox="true"/>
            <p:nvPr/>
          </p:nvSpPr>
          <p:spPr>
            <a:xfrm rot="0">
              <a:off x="0" y="0"/>
              <a:ext cx="7565197" cy="1115805"/>
            </a:xfrm>
            <a:prstGeom prst="rect">
              <a:avLst/>
            </a:prstGeom>
          </p:spPr>
          <p:txBody>
            <a:bodyPr anchor="t" rtlCol="false" tIns="0" lIns="0" bIns="0" rIns="0">
              <a:spAutoFit/>
            </a:bodyPr>
            <a:lstStyle/>
            <a:p>
              <a:pPr>
                <a:lnSpc>
                  <a:spcPts val="6589"/>
                </a:lnSpc>
              </a:pPr>
              <a:r>
                <a:rPr lang="en-US" sz="5491">
                  <a:solidFill>
                    <a:srgbClr val="F8F8F8"/>
                  </a:solidFill>
                  <a:latin typeface="Be Vietnam Bold"/>
                </a:rPr>
                <a:t>Implementation</a:t>
              </a:r>
            </a:p>
          </p:txBody>
        </p:sp>
        <p:sp>
          <p:nvSpPr>
            <p:cNvPr name="TextBox 13" id="13"/>
            <p:cNvSpPr txBox="true"/>
            <p:nvPr/>
          </p:nvSpPr>
          <p:spPr>
            <a:xfrm rot="0">
              <a:off x="0" y="1429390"/>
              <a:ext cx="5952505" cy="481765"/>
            </a:xfrm>
            <a:prstGeom prst="rect">
              <a:avLst/>
            </a:prstGeom>
          </p:spPr>
          <p:txBody>
            <a:bodyPr anchor="t" rtlCol="false" tIns="0" lIns="0" bIns="0" rIns="0">
              <a:spAutoFit/>
            </a:bodyPr>
            <a:lstStyle/>
            <a:p>
              <a:pPr algn="l">
                <a:lnSpc>
                  <a:spcPts val="3075"/>
                </a:lnSpc>
              </a:pPr>
            </a:p>
          </p:txBody>
        </p:sp>
      </p:grpSp>
      <p:sp>
        <p:nvSpPr>
          <p:cNvPr name="TextBox 14" id="14"/>
          <p:cNvSpPr txBox="true"/>
          <p:nvPr/>
        </p:nvSpPr>
        <p:spPr>
          <a:xfrm rot="0">
            <a:off x="-12544" y="2936891"/>
            <a:ext cx="8042655" cy="5926886"/>
          </a:xfrm>
          <a:prstGeom prst="rect">
            <a:avLst/>
          </a:prstGeom>
        </p:spPr>
        <p:txBody>
          <a:bodyPr anchor="t" rtlCol="false" tIns="0" lIns="0" bIns="0" rIns="0">
            <a:spAutoFit/>
          </a:bodyPr>
          <a:lstStyle/>
          <a:p>
            <a:pPr algn="just" marL="664916" indent="-332458" lvl="1">
              <a:lnSpc>
                <a:spcPts val="4311"/>
              </a:lnSpc>
              <a:buFont typeface="Arial"/>
              <a:buChar char="•"/>
            </a:pPr>
            <a:r>
              <a:rPr lang="en-US" sz="3079">
                <a:solidFill>
                  <a:srgbClr val="F8F8F8"/>
                </a:solidFill>
                <a:latin typeface="IBM Plex Sans"/>
              </a:rPr>
              <a:t>After the user has logged in successfully, he/she will be directed to a page where they will have to select the pickup and dropping locations.</a:t>
            </a:r>
          </a:p>
          <a:p>
            <a:pPr algn="just" marL="664916" indent="-332458" lvl="1">
              <a:lnSpc>
                <a:spcPts val="4311"/>
              </a:lnSpc>
              <a:buFont typeface="Arial"/>
              <a:buChar char="•"/>
            </a:pPr>
            <a:r>
              <a:rPr lang="en-US" sz="3079">
                <a:solidFill>
                  <a:srgbClr val="F8F8F8"/>
                </a:solidFill>
                <a:latin typeface="IBM Plex Sans"/>
              </a:rPr>
              <a:t>The user fills another form here choosing their pickup and dropping points along with the user's phone number.</a:t>
            </a:r>
          </a:p>
          <a:p>
            <a:pPr algn="just" marL="664916" indent="-332458" lvl="1">
              <a:lnSpc>
                <a:spcPts val="4311"/>
              </a:lnSpc>
              <a:buFont typeface="Arial"/>
              <a:buChar char="•"/>
            </a:pPr>
            <a:r>
              <a:rPr lang="en-US" sz="3079">
                <a:solidFill>
                  <a:srgbClr val="F8F8F8"/>
                </a:solidFill>
                <a:latin typeface="IBM Plex Sans"/>
              </a:rPr>
              <a:t>They can check the autos nearby their surroundings by clicking on the check available rides button.</a:t>
            </a:r>
          </a:p>
          <a:p>
            <a:pPr algn="just">
              <a:lnSpc>
                <a:spcPts val="431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578523" y="8756007"/>
            <a:ext cx="2680777" cy="502293"/>
            <a:chOff x="0" y="0"/>
            <a:chExt cx="3574370" cy="669724"/>
          </a:xfrm>
        </p:grpSpPr>
        <p:sp>
          <p:nvSpPr>
            <p:cNvPr name="Freeform 5" id="5"/>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none">
                  <a:solidFill>
                    <a:srgbClr val="F8F8F8"/>
                  </a:solidFill>
                  <a:latin typeface="Be Vietnam Bold"/>
                </a:rPr>
                <a:t>Back to Agenda</a:t>
              </a:r>
            </a:p>
          </p:txBody>
        </p:sp>
      </p:grpSp>
      <p:sp>
        <p:nvSpPr>
          <p:cNvPr name="Freeform 8" id="8"/>
          <p:cNvSpPr/>
          <p:nvPr/>
        </p:nvSpPr>
        <p:spPr>
          <a:xfrm flipH="false" flipV="false" rot="0">
            <a:off x="1028700" y="1040527"/>
            <a:ext cx="465611" cy="465611"/>
          </a:xfrm>
          <a:custGeom>
            <a:avLst/>
            <a:gdLst/>
            <a:ahLst/>
            <a:cxnLst/>
            <a:rect r="r" b="b" t="t" l="l"/>
            <a:pathLst>
              <a:path h="465611" w="465611">
                <a:moveTo>
                  <a:pt x="0" y="0"/>
                </a:moveTo>
                <a:lnTo>
                  <a:pt x="465611" y="0"/>
                </a:lnTo>
                <a:lnTo>
                  <a:pt x="465611" y="465611"/>
                </a:lnTo>
                <a:lnTo>
                  <a:pt x="0" y="465611"/>
                </a:lnTo>
                <a:lnTo>
                  <a:pt x="0" y="0"/>
                </a:lnTo>
                <a:close/>
              </a:path>
            </a:pathLst>
          </a:custGeom>
          <a:blipFill>
            <a:blip r:embed="rId9"/>
            <a:stretch>
              <a:fillRect l="0" t="0" r="0" b="0"/>
            </a:stretch>
          </a:blipFill>
        </p:spPr>
      </p:sp>
      <p:sp>
        <p:nvSpPr>
          <p:cNvPr name="Freeform 9" id="9"/>
          <p:cNvSpPr/>
          <p:nvPr/>
        </p:nvSpPr>
        <p:spPr>
          <a:xfrm flipH="false" flipV="false" rot="0">
            <a:off x="9336646" y="1891972"/>
            <a:ext cx="8216563" cy="6503055"/>
          </a:xfrm>
          <a:custGeom>
            <a:avLst/>
            <a:gdLst/>
            <a:ahLst/>
            <a:cxnLst/>
            <a:rect r="r" b="b" t="t" l="l"/>
            <a:pathLst>
              <a:path h="6503055" w="8216563">
                <a:moveTo>
                  <a:pt x="0" y="0"/>
                </a:moveTo>
                <a:lnTo>
                  <a:pt x="8216563" y="0"/>
                </a:lnTo>
                <a:lnTo>
                  <a:pt x="8216563" y="6503056"/>
                </a:lnTo>
                <a:lnTo>
                  <a:pt x="0" y="6503056"/>
                </a:lnTo>
                <a:lnTo>
                  <a:pt x="0" y="0"/>
                </a:lnTo>
                <a:close/>
              </a:path>
            </a:pathLst>
          </a:custGeom>
          <a:blipFill>
            <a:blip r:embed="rId10"/>
            <a:stretch>
              <a:fillRect l="-53656" t="-16402" r="-10124" b="0"/>
            </a:stretch>
          </a:blipFill>
        </p:spPr>
      </p:sp>
      <p:sp>
        <p:nvSpPr>
          <p:cNvPr name="TextBox 10" id="10"/>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Namma Yatri</a:t>
            </a:r>
          </a:p>
        </p:txBody>
      </p:sp>
      <p:grpSp>
        <p:nvGrpSpPr>
          <p:cNvPr name="Group 11" id="11"/>
          <p:cNvGrpSpPr/>
          <p:nvPr/>
        </p:nvGrpSpPr>
        <p:grpSpPr>
          <a:xfrm rot="0">
            <a:off x="472515" y="1727792"/>
            <a:ext cx="5673898" cy="1433366"/>
            <a:chOff x="0" y="0"/>
            <a:chExt cx="7565197" cy="1911155"/>
          </a:xfrm>
        </p:grpSpPr>
        <p:sp>
          <p:nvSpPr>
            <p:cNvPr name="TextBox 12" id="12"/>
            <p:cNvSpPr txBox="true"/>
            <p:nvPr/>
          </p:nvSpPr>
          <p:spPr>
            <a:xfrm rot="0">
              <a:off x="0" y="0"/>
              <a:ext cx="7565197" cy="1115805"/>
            </a:xfrm>
            <a:prstGeom prst="rect">
              <a:avLst/>
            </a:prstGeom>
          </p:spPr>
          <p:txBody>
            <a:bodyPr anchor="t" rtlCol="false" tIns="0" lIns="0" bIns="0" rIns="0">
              <a:spAutoFit/>
            </a:bodyPr>
            <a:lstStyle/>
            <a:p>
              <a:pPr>
                <a:lnSpc>
                  <a:spcPts val="6589"/>
                </a:lnSpc>
              </a:pPr>
              <a:r>
                <a:rPr lang="en-US" sz="5491">
                  <a:solidFill>
                    <a:srgbClr val="F8F8F8"/>
                  </a:solidFill>
                  <a:latin typeface="Be Vietnam Bold"/>
                </a:rPr>
                <a:t>Implementation</a:t>
              </a:r>
            </a:p>
          </p:txBody>
        </p:sp>
        <p:sp>
          <p:nvSpPr>
            <p:cNvPr name="TextBox 13" id="13"/>
            <p:cNvSpPr txBox="true"/>
            <p:nvPr/>
          </p:nvSpPr>
          <p:spPr>
            <a:xfrm rot="0">
              <a:off x="0" y="1429390"/>
              <a:ext cx="5952505" cy="481765"/>
            </a:xfrm>
            <a:prstGeom prst="rect">
              <a:avLst/>
            </a:prstGeom>
          </p:spPr>
          <p:txBody>
            <a:bodyPr anchor="t" rtlCol="false" tIns="0" lIns="0" bIns="0" rIns="0">
              <a:spAutoFit/>
            </a:bodyPr>
            <a:lstStyle/>
            <a:p>
              <a:pPr algn="l">
                <a:lnSpc>
                  <a:spcPts val="3075"/>
                </a:lnSpc>
              </a:pPr>
            </a:p>
          </p:txBody>
        </p:sp>
      </p:grpSp>
      <p:sp>
        <p:nvSpPr>
          <p:cNvPr name="TextBox 14" id="14"/>
          <p:cNvSpPr txBox="true"/>
          <p:nvPr/>
        </p:nvSpPr>
        <p:spPr>
          <a:xfrm rot="0">
            <a:off x="-12544" y="2936891"/>
            <a:ext cx="8042655" cy="6466744"/>
          </a:xfrm>
          <a:prstGeom prst="rect">
            <a:avLst/>
          </a:prstGeom>
        </p:spPr>
        <p:txBody>
          <a:bodyPr anchor="t" rtlCol="false" tIns="0" lIns="0" bIns="0" rIns="0">
            <a:spAutoFit/>
          </a:bodyPr>
          <a:lstStyle/>
          <a:p>
            <a:pPr algn="just" marL="664916" indent="-332458" lvl="1">
              <a:lnSpc>
                <a:spcPts val="4311"/>
              </a:lnSpc>
              <a:buFont typeface="Arial"/>
              <a:buChar char="•"/>
            </a:pPr>
            <a:r>
              <a:rPr lang="en-US" sz="3079">
                <a:solidFill>
                  <a:srgbClr val="F8F8F8"/>
                </a:solidFill>
                <a:latin typeface="IBM Plex Sans"/>
              </a:rPr>
              <a:t>We can have a virtual assistant like Siri that can help or guide the new users to book their ride at ease.</a:t>
            </a:r>
          </a:p>
          <a:p>
            <a:pPr algn="just" marL="664916" indent="-332458" lvl="1">
              <a:lnSpc>
                <a:spcPts val="4311"/>
              </a:lnSpc>
              <a:buFont typeface="Arial"/>
              <a:buChar char="•"/>
            </a:pPr>
            <a:r>
              <a:rPr lang="en-US" sz="3079">
                <a:solidFill>
                  <a:srgbClr val="F8F8F8"/>
                </a:solidFill>
                <a:latin typeface="IBM Plex Sans"/>
              </a:rPr>
              <a:t>We can include other options like enabling the customer to contact helpdesk through whatsapp or call if they are facing any difficulty while booking the ride.</a:t>
            </a:r>
          </a:p>
          <a:p>
            <a:pPr algn="just" marL="664916" indent="-332458" lvl="1">
              <a:lnSpc>
                <a:spcPts val="4311"/>
              </a:lnSpc>
              <a:buFont typeface="Arial"/>
              <a:buChar char="•"/>
            </a:pPr>
            <a:r>
              <a:rPr lang="en-US" sz="3079">
                <a:solidFill>
                  <a:srgbClr val="F8F8F8"/>
                </a:solidFill>
                <a:latin typeface="IBM Plex Sans"/>
              </a:rPr>
              <a:t>When the user clicks on the helpdesk agent logo the options will be displayed and he/she can make use of them.</a:t>
            </a:r>
          </a:p>
          <a:p>
            <a:pPr algn="just">
              <a:lnSpc>
                <a:spcPts val="431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578523" y="8756007"/>
            <a:ext cx="2680777" cy="502293"/>
            <a:chOff x="0" y="0"/>
            <a:chExt cx="3574370" cy="669724"/>
          </a:xfrm>
        </p:grpSpPr>
        <p:sp>
          <p:nvSpPr>
            <p:cNvPr name="Freeform 5" id="5"/>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none">
                  <a:solidFill>
                    <a:srgbClr val="F8F8F8"/>
                  </a:solidFill>
                  <a:latin typeface="Be Vietnam Bold"/>
                </a:rPr>
                <a:t>Back to Agenda</a:t>
              </a:r>
            </a:p>
          </p:txBody>
        </p:sp>
      </p:grpSp>
      <p:sp>
        <p:nvSpPr>
          <p:cNvPr name="Freeform 8" id="8"/>
          <p:cNvSpPr/>
          <p:nvPr/>
        </p:nvSpPr>
        <p:spPr>
          <a:xfrm flipH="false" flipV="false" rot="0">
            <a:off x="1028700" y="1040527"/>
            <a:ext cx="465611" cy="465611"/>
          </a:xfrm>
          <a:custGeom>
            <a:avLst/>
            <a:gdLst/>
            <a:ahLst/>
            <a:cxnLst/>
            <a:rect r="r" b="b" t="t" l="l"/>
            <a:pathLst>
              <a:path h="465611" w="465611">
                <a:moveTo>
                  <a:pt x="0" y="0"/>
                </a:moveTo>
                <a:lnTo>
                  <a:pt x="465611" y="0"/>
                </a:lnTo>
                <a:lnTo>
                  <a:pt x="465611" y="465611"/>
                </a:lnTo>
                <a:lnTo>
                  <a:pt x="0" y="465611"/>
                </a:lnTo>
                <a:lnTo>
                  <a:pt x="0" y="0"/>
                </a:lnTo>
                <a:close/>
              </a:path>
            </a:pathLst>
          </a:custGeom>
          <a:blipFill>
            <a:blip r:embed="rId9"/>
            <a:stretch>
              <a:fillRect l="0" t="0" r="0" b="0"/>
            </a:stretch>
          </a:blipFill>
        </p:spPr>
      </p:sp>
      <p:sp>
        <p:nvSpPr>
          <p:cNvPr name="Freeform 9" id="9"/>
          <p:cNvSpPr/>
          <p:nvPr/>
        </p:nvSpPr>
        <p:spPr>
          <a:xfrm flipH="false" flipV="false" rot="0">
            <a:off x="8806752" y="1727792"/>
            <a:ext cx="9078298" cy="6864154"/>
          </a:xfrm>
          <a:custGeom>
            <a:avLst/>
            <a:gdLst/>
            <a:ahLst/>
            <a:cxnLst/>
            <a:rect r="r" b="b" t="t" l="l"/>
            <a:pathLst>
              <a:path h="6864154" w="9078298">
                <a:moveTo>
                  <a:pt x="0" y="0"/>
                </a:moveTo>
                <a:lnTo>
                  <a:pt x="9078298" y="0"/>
                </a:lnTo>
                <a:lnTo>
                  <a:pt x="9078298" y="6864154"/>
                </a:lnTo>
                <a:lnTo>
                  <a:pt x="0" y="6864154"/>
                </a:lnTo>
                <a:lnTo>
                  <a:pt x="0" y="0"/>
                </a:lnTo>
                <a:close/>
              </a:path>
            </a:pathLst>
          </a:custGeom>
          <a:blipFill>
            <a:blip r:embed="rId10"/>
            <a:stretch>
              <a:fillRect l="-33774" t="-30058" r="-41049" b="0"/>
            </a:stretch>
          </a:blipFill>
        </p:spPr>
      </p:sp>
      <p:sp>
        <p:nvSpPr>
          <p:cNvPr name="TextBox 10" id="10"/>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Namma Yatri</a:t>
            </a:r>
          </a:p>
        </p:txBody>
      </p:sp>
      <p:grpSp>
        <p:nvGrpSpPr>
          <p:cNvPr name="Group 11" id="11"/>
          <p:cNvGrpSpPr/>
          <p:nvPr/>
        </p:nvGrpSpPr>
        <p:grpSpPr>
          <a:xfrm rot="0">
            <a:off x="472515" y="2599080"/>
            <a:ext cx="5673898" cy="1433366"/>
            <a:chOff x="0" y="0"/>
            <a:chExt cx="7565197" cy="1911155"/>
          </a:xfrm>
        </p:grpSpPr>
        <p:sp>
          <p:nvSpPr>
            <p:cNvPr name="TextBox 12" id="12"/>
            <p:cNvSpPr txBox="true"/>
            <p:nvPr/>
          </p:nvSpPr>
          <p:spPr>
            <a:xfrm rot="0">
              <a:off x="0" y="0"/>
              <a:ext cx="7565197" cy="1115805"/>
            </a:xfrm>
            <a:prstGeom prst="rect">
              <a:avLst/>
            </a:prstGeom>
          </p:spPr>
          <p:txBody>
            <a:bodyPr anchor="t" rtlCol="false" tIns="0" lIns="0" bIns="0" rIns="0">
              <a:spAutoFit/>
            </a:bodyPr>
            <a:lstStyle/>
            <a:p>
              <a:pPr>
                <a:lnSpc>
                  <a:spcPts val="6589"/>
                </a:lnSpc>
              </a:pPr>
              <a:r>
                <a:rPr lang="en-US" sz="5491">
                  <a:solidFill>
                    <a:srgbClr val="F8F8F8"/>
                  </a:solidFill>
                  <a:latin typeface="Be Vietnam Bold"/>
                </a:rPr>
                <a:t>Implementation</a:t>
              </a:r>
            </a:p>
          </p:txBody>
        </p:sp>
        <p:sp>
          <p:nvSpPr>
            <p:cNvPr name="TextBox 13" id="13"/>
            <p:cNvSpPr txBox="true"/>
            <p:nvPr/>
          </p:nvSpPr>
          <p:spPr>
            <a:xfrm rot="0">
              <a:off x="0" y="1429390"/>
              <a:ext cx="5952505" cy="481765"/>
            </a:xfrm>
            <a:prstGeom prst="rect">
              <a:avLst/>
            </a:prstGeom>
          </p:spPr>
          <p:txBody>
            <a:bodyPr anchor="t" rtlCol="false" tIns="0" lIns="0" bIns="0" rIns="0">
              <a:spAutoFit/>
            </a:bodyPr>
            <a:lstStyle/>
            <a:p>
              <a:pPr algn="l">
                <a:lnSpc>
                  <a:spcPts val="3075"/>
                </a:lnSpc>
              </a:pPr>
            </a:p>
          </p:txBody>
        </p:sp>
      </p:grpSp>
      <p:sp>
        <p:nvSpPr>
          <p:cNvPr name="TextBox 14" id="14"/>
          <p:cNvSpPr txBox="true"/>
          <p:nvPr/>
        </p:nvSpPr>
        <p:spPr>
          <a:xfrm rot="0">
            <a:off x="0" y="3790196"/>
            <a:ext cx="8042655" cy="3788925"/>
          </a:xfrm>
          <a:prstGeom prst="rect">
            <a:avLst/>
          </a:prstGeom>
        </p:spPr>
        <p:txBody>
          <a:bodyPr anchor="t" rtlCol="false" tIns="0" lIns="0" bIns="0" rIns="0">
            <a:spAutoFit/>
          </a:bodyPr>
          <a:lstStyle/>
          <a:p>
            <a:pPr algn="just" marL="664916" indent="-332458" lvl="1">
              <a:lnSpc>
                <a:spcPts val="4311"/>
              </a:lnSpc>
              <a:buFont typeface="Arial"/>
              <a:buChar char="•"/>
            </a:pPr>
            <a:r>
              <a:rPr lang="en-US" sz="3079">
                <a:solidFill>
                  <a:srgbClr val="F8F8F8"/>
                </a:solidFill>
                <a:latin typeface="IBM Plex Sans"/>
              </a:rPr>
              <a:t>After the user has filled in the details about his picking and dropping locations a new page opens up showing the autos nearby his/her picking locations.</a:t>
            </a:r>
          </a:p>
          <a:p>
            <a:pPr algn="just" marL="664916" indent="-332458" lvl="1">
              <a:lnSpc>
                <a:spcPts val="4311"/>
              </a:lnSpc>
              <a:buFont typeface="Arial"/>
              <a:buChar char="•"/>
            </a:pPr>
            <a:r>
              <a:rPr lang="en-US" sz="3079">
                <a:solidFill>
                  <a:srgbClr val="F8F8F8"/>
                </a:solidFill>
                <a:latin typeface="IBM Plex Sans"/>
              </a:rPr>
              <a:t>The user can tap on the auto to know about the driver details.</a:t>
            </a:r>
          </a:p>
          <a:p>
            <a:pPr algn="just">
              <a:lnSpc>
                <a:spcPts val="431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578523" y="8756007"/>
            <a:ext cx="2680777" cy="502293"/>
            <a:chOff x="0" y="0"/>
            <a:chExt cx="3574370" cy="669724"/>
          </a:xfrm>
        </p:grpSpPr>
        <p:sp>
          <p:nvSpPr>
            <p:cNvPr name="Freeform 5" id="5"/>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none">
                  <a:solidFill>
                    <a:srgbClr val="F8F8F8"/>
                  </a:solidFill>
                  <a:latin typeface="Be Vietnam Bold"/>
                </a:rPr>
                <a:t>Back to Agenda</a:t>
              </a:r>
            </a:p>
          </p:txBody>
        </p:sp>
      </p:grpSp>
      <p:sp>
        <p:nvSpPr>
          <p:cNvPr name="Freeform 8" id="8"/>
          <p:cNvSpPr/>
          <p:nvPr/>
        </p:nvSpPr>
        <p:spPr>
          <a:xfrm flipH="false" flipV="false" rot="0">
            <a:off x="1028700" y="1040527"/>
            <a:ext cx="465611" cy="465611"/>
          </a:xfrm>
          <a:custGeom>
            <a:avLst/>
            <a:gdLst/>
            <a:ahLst/>
            <a:cxnLst/>
            <a:rect r="r" b="b" t="t" l="l"/>
            <a:pathLst>
              <a:path h="465611" w="465611">
                <a:moveTo>
                  <a:pt x="0" y="0"/>
                </a:moveTo>
                <a:lnTo>
                  <a:pt x="465611" y="0"/>
                </a:lnTo>
                <a:lnTo>
                  <a:pt x="465611" y="465611"/>
                </a:lnTo>
                <a:lnTo>
                  <a:pt x="0" y="465611"/>
                </a:lnTo>
                <a:lnTo>
                  <a:pt x="0" y="0"/>
                </a:lnTo>
                <a:close/>
              </a:path>
            </a:pathLst>
          </a:custGeom>
          <a:blipFill>
            <a:blip r:embed="rId9"/>
            <a:stretch>
              <a:fillRect l="0" t="0" r="0" b="0"/>
            </a:stretch>
          </a:blipFill>
        </p:spPr>
      </p:sp>
      <p:sp>
        <p:nvSpPr>
          <p:cNvPr name="Freeform 9" id="9"/>
          <p:cNvSpPr/>
          <p:nvPr/>
        </p:nvSpPr>
        <p:spPr>
          <a:xfrm flipH="false" flipV="false" rot="0">
            <a:off x="8990773" y="1904821"/>
            <a:ext cx="8948832" cy="6630756"/>
          </a:xfrm>
          <a:custGeom>
            <a:avLst/>
            <a:gdLst/>
            <a:ahLst/>
            <a:cxnLst/>
            <a:rect r="r" b="b" t="t" l="l"/>
            <a:pathLst>
              <a:path h="6630756" w="8948832">
                <a:moveTo>
                  <a:pt x="0" y="0"/>
                </a:moveTo>
                <a:lnTo>
                  <a:pt x="8948832" y="0"/>
                </a:lnTo>
                <a:lnTo>
                  <a:pt x="8948832" y="6630757"/>
                </a:lnTo>
                <a:lnTo>
                  <a:pt x="0" y="6630757"/>
                </a:lnTo>
                <a:lnTo>
                  <a:pt x="0" y="0"/>
                </a:lnTo>
                <a:close/>
              </a:path>
            </a:pathLst>
          </a:custGeom>
          <a:blipFill>
            <a:blip r:embed="rId10"/>
            <a:stretch>
              <a:fillRect l="-33576" t="-15371" r="-18397" b="0"/>
            </a:stretch>
          </a:blipFill>
        </p:spPr>
      </p:sp>
      <p:sp>
        <p:nvSpPr>
          <p:cNvPr name="TextBox 10" id="10"/>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Namma Yatri</a:t>
            </a:r>
          </a:p>
        </p:txBody>
      </p:sp>
      <p:grpSp>
        <p:nvGrpSpPr>
          <p:cNvPr name="Group 11" id="11"/>
          <p:cNvGrpSpPr/>
          <p:nvPr/>
        </p:nvGrpSpPr>
        <p:grpSpPr>
          <a:xfrm rot="0">
            <a:off x="472515" y="1964821"/>
            <a:ext cx="5673898" cy="1433366"/>
            <a:chOff x="0" y="0"/>
            <a:chExt cx="7565197" cy="1911155"/>
          </a:xfrm>
        </p:grpSpPr>
        <p:sp>
          <p:nvSpPr>
            <p:cNvPr name="TextBox 12" id="12"/>
            <p:cNvSpPr txBox="true"/>
            <p:nvPr/>
          </p:nvSpPr>
          <p:spPr>
            <a:xfrm rot="0">
              <a:off x="0" y="0"/>
              <a:ext cx="7565197" cy="1115805"/>
            </a:xfrm>
            <a:prstGeom prst="rect">
              <a:avLst/>
            </a:prstGeom>
          </p:spPr>
          <p:txBody>
            <a:bodyPr anchor="t" rtlCol="false" tIns="0" lIns="0" bIns="0" rIns="0">
              <a:spAutoFit/>
            </a:bodyPr>
            <a:lstStyle/>
            <a:p>
              <a:pPr>
                <a:lnSpc>
                  <a:spcPts val="6589"/>
                </a:lnSpc>
              </a:pPr>
              <a:r>
                <a:rPr lang="en-US" sz="5491">
                  <a:solidFill>
                    <a:srgbClr val="F8F8F8"/>
                  </a:solidFill>
                  <a:latin typeface="Be Vietnam Bold"/>
                </a:rPr>
                <a:t>Implementation</a:t>
              </a:r>
            </a:p>
          </p:txBody>
        </p:sp>
        <p:sp>
          <p:nvSpPr>
            <p:cNvPr name="TextBox 13" id="13"/>
            <p:cNvSpPr txBox="true"/>
            <p:nvPr/>
          </p:nvSpPr>
          <p:spPr>
            <a:xfrm rot="0">
              <a:off x="0" y="1429390"/>
              <a:ext cx="5952505" cy="481765"/>
            </a:xfrm>
            <a:prstGeom prst="rect">
              <a:avLst/>
            </a:prstGeom>
          </p:spPr>
          <p:txBody>
            <a:bodyPr anchor="t" rtlCol="false" tIns="0" lIns="0" bIns="0" rIns="0">
              <a:spAutoFit/>
            </a:bodyPr>
            <a:lstStyle/>
            <a:p>
              <a:pPr algn="l">
                <a:lnSpc>
                  <a:spcPts val="3075"/>
                </a:lnSpc>
              </a:pPr>
            </a:p>
          </p:txBody>
        </p:sp>
      </p:grpSp>
      <p:sp>
        <p:nvSpPr>
          <p:cNvPr name="TextBox 14" id="14"/>
          <p:cNvSpPr txBox="true"/>
          <p:nvPr/>
        </p:nvSpPr>
        <p:spPr>
          <a:xfrm rot="0">
            <a:off x="-12544" y="3055405"/>
            <a:ext cx="8042655" cy="7046475"/>
          </a:xfrm>
          <a:prstGeom prst="rect">
            <a:avLst/>
          </a:prstGeom>
        </p:spPr>
        <p:txBody>
          <a:bodyPr anchor="t" rtlCol="false" tIns="0" lIns="0" bIns="0" rIns="0">
            <a:spAutoFit/>
          </a:bodyPr>
          <a:lstStyle/>
          <a:p>
            <a:pPr algn="just" marL="664916" indent="-332458" lvl="1">
              <a:lnSpc>
                <a:spcPts val="4311"/>
              </a:lnSpc>
              <a:buFont typeface="Arial"/>
              <a:buChar char="•"/>
            </a:pPr>
            <a:r>
              <a:rPr lang="en-US" sz="3079">
                <a:solidFill>
                  <a:srgbClr val="F8F8F8"/>
                </a:solidFill>
                <a:latin typeface="IBM Plex Sans"/>
              </a:rPr>
              <a:t>So,the user can now see the details of the driver by tapping on the auto and he can chat or contact the driver to know more about the charge by clicking on contact driver.</a:t>
            </a:r>
          </a:p>
          <a:p>
            <a:pPr algn="just" marL="664916" indent="-332458" lvl="1">
              <a:lnSpc>
                <a:spcPts val="4311"/>
              </a:lnSpc>
              <a:buFont typeface="Arial"/>
              <a:buChar char="•"/>
            </a:pPr>
            <a:r>
              <a:rPr lang="en-US" sz="3079">
                <a:solidFill>
                  <a:srgbClr val="F8F8F8"/>
                </a:solidFill>
                <a:latin typeface="IBM Plex Sans"/>
              </a:rPr>
              <a:t>Once he clicks on contact driver another page opens up enabling chatting between driver and user.</a:t>
            </a:r>
          </a:p>
          <a:p>
            <a:pPr algn="just" marL="664916" indent="-332458" lvl="1">
              <a:lnSpc>
                <a:spcPts val="4311"/>
              </a:lnSpc>
              <a:buFont typeface="Arial"/>
              <a:buChar char="•"/>
            </a:pPr>
            <a:r>
              <a:rPr lang="en-US" sz="3079">
                <a:solidFill>
                  <a:srgbClr val="F8F8F8"/>
                </a:solidFill>
                <a:latin typeface="IBM Plex Sans"/>
              </a:rPr>
              <a:t>If the user is in a rush and if he/she is ready to pay whatever the driver asks they can directly book the ride by contacting the driver through phone.</a:t>
            </a:r>
          </a:p>
          <a:p>
            <a:pPr algn="just">
              <a:lnSpc>
                <a:spcPts val="431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578523" y="8756007"/>
            <a:ext cx="2680777" cy="502293"/>
            <a:chOff x="0" y="0"/>
            <a:chExt cx="3574370" cy="669724"/>
          </a:xfrm>
        </p:grpSpPr>
        <p:sp>
          <p:nvSpPr>
            <p:cNvPr name="Freeform 5" id="5"/>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none">
                  <a:solidFill>
                    <a:srgbClr val="F8F8F8"/>
                  </a:solidFill>
                  <a:latin typeface="Be Vietnam Bold"/>
                </a:rPr>
                <a:t>Back to Agenda</a:t>
              </a:r>
            </a:p>
          </p:txBody>
        </p:sp>
      </p:grpSp>
      <p:sp>
        <p:nvSpPr>
          <p:cNvPr name="Freeform 8" id="8"/>
          <p:cNvSpPr/>
          <p:nvPr/>
        </p:nvSpPr>
        <p:spPr>
          <a:xfrm flipH="false" flipV="false" rot="0">
            <a:off x="1028700" y="1040527"/>
            <a:ext cx="465611" cy="465611"/>
          </a:xfrm>
          <a:custGeom>
            <a:avLst/>
            <a:gdLst/>
            <a:ahLst/>
            <a:cxnLst/>
            <a:rect r="r" b="b" t="t" l="l"/>
            <a:pathLst>
              <a:path h="465611" w="465611">
                <a:moveTo>
                  <a:pt x="0" y="0"/>
                </a:moveTo>
                <a:lnTo>
                  <a:pt x="465611" y="0"/>
                </a:lnTo>
                <a:lnTo>
                  <a:pt x="465611" y="465611"/>
                </a:lnTo>
                <a:lnTo>
                  <a:pt x="0" y="465611"/>
                </a:lnTo>
                <a:lnTo>
                  <a:pt x="0" y="0"/>
                </a:lnTo>
                <a:close/>
              </a:path>
            </a:pathLst>
          </a:custGeom>
          <a:blipFill>
            <a:blip r:embed="rId9"/>
            <a:stretch>
              <a:fillRect l="0" t="0" r="0" b="0"/>
            </a:stretch>
          </a:blipFill>
        </p:spPr>
      </p:sp>
      <p:sp>
        <p:nvSpPr>
          <p:cNvPr name="Freeform 9" id="9"/>
          <p:cNvSpPr/>
          <p:nvPr/>
        </p:nvSpPr>
        <p:spPr>
          <a:xfrm flipH="false" flipV="false" rot="0">
            <a:off x="9832097" y="1779048"/>
            <a:ext cx="8242576" cy="6692679"/>
          </a:xfrm>
          <a:custGeom>
            <a:avLst/>
            <a:gdLst/>
            <a:ahLst/>
            <a:cxnLst/>
            <a:rect r="r" b="b" t="t" l="l"/>
            <a:pathLst>
              <a:path h="6692679" w="8242576">
                <a:moveTo>
                  <a:pt x="0" y="0"/>
                </a:moveTo>
                <a:lnTo>
                  <a:pt x="8242577" y="0"/>
                </a:lnTo>
                <a:lnTo>
                  <a:pt x="8242577" y="6692679"/>
                </a:lnTo>
                <a:lnTo>
                  <a:pt x="0" y="6692679"/>
                </a:lnTo>
                <a:lnTo>
                  <a:pt x="0" y="0"/>
                </a:lnTo>
                <a:close/>
              </a:path>
            </a:pathLst>
          </a:custGeom>
          <a:blipFill>
            <a:blip r:embed="rId10"/>
            <a:stretch>
              <a:fillRect l="0" t="-13104" r="-63264" b="0"/>
            </a:stretch>
          </a:blipFill>
        </p:spPr>
      </p:sp>
      <p:sp>
        <p:nvSpPr>
          <p:cNvPr name="TextBox 10" id="10"/>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Namma Yatri</a:t>
            </a:r>
          </a:p>
        </p:txBody>
      </p:sp>
      <p:grpSp>
        <p:nvGrpSpPr>
          <p:cNvPr name="Group 11" id="11"/>
          <p:cNvGrpSpPr/>
          <p:nvPr/>
        </p:nvGrpSpPr>
        <p:grpSpPr>
          <a:xfrm rot="0">
            <a:off x="685841" y="2391474"/>
            <a:ext cx="5673898" cy="1433366"/>
            <a:chOff x="0" y="0"/>
            <a:chExt cx="7565197" cy="1911155"/>
          </a:xfrm>
        </p:grpSpPr>
        <p:sp>
          <p:nvSpPr>
            <p:cNvPr name="TextBox 12" id="12"/>
            <p:cNvSpPr txBox="true"/>
            <p:nvPr/>
          </p:nvSpPr>
          <p:spPr>
            <a:xfrm rot="0">
              <a:off x="0" y="0"/>
              <a:ext cx="7565197" cy="1115805"/>
            </a:xfrm>
            <a:prstGeom prst="rect">
              <a:avLst/>
            </a:prstGeom>
          </p:spPr>
          <p:txBody>
            <a:bodyPr anchor="t" rtlCol="false" tIns="0" lIns="0" bIns="0" rIns="0">
              <a:spAutoFit/>
            </a:bodyPr>
            <a:lstStyle/>
            <a:p>
              <a:pPr>
                <a:lnSpc>
                  <a:spcPts val="6589"/>
                </a:lnSpc>
              </a:pPr>
              <a:r>
                <a:rPr lang="en-US" sz="5491">
                  <a:solidFill>
                    <a:srgbClr val="F8F8F8"/>
                  </a:solidFill>
                  <a:latin typeface="Be Vietnam Bold"/>
                </a:rPr>
                <a:t>Implementation</a:t>
              </a:r>
            </a:p>
          </p:txBody>
        </p:sp>
        <p:sp>
          <p:nvSpPr>
            <p:cNvPr name="TextBox 13" id="13"/>
            <p:cNvSpPr txBox="true"/>
            <p:nvPr/>
          </p:nvSpPr>
          <p:spPr>
            <a:xfrm rot="0">
              <a:off x="0" y="1429390"/>
              <a:ext cx="5952505" cy="481765"/>
            </a:xfrm>
            <a:prstGeom prst="rect">
              <a:avLst/>
            </a:prstGeom>
          </p:spPr>
          <p:txBody>
            <a:bodyPr anchor="t" rtlCol="false" tIns="0" lIns="0" bIns="0" rIns="0">
              <a:spAutoFit/>
            </a:bodyPr>
            <a:lstStyle/>
            <a:p>
              <a:pPr algn="l">
                <a:lnSpc>
                  <a:spcPts val="3075"/>
                </a:lnSpc>
              </a:pPr>
            </a:p>
          </p:txBody>
        </p:sp>
      </p:grpSp>
      <p:sp>
        <p:nvSpPr>
          <p:cNvPr name="TextBox 14" id="14"/>
          <p:cNvSpPr txBox="true"/>
          <p:nvPr/>
        </p:nvSpPr>
        <p:spPr>
          <a:xfrm rot="0">
            <a:off x="352868" y="3758166"/>
            <a:ext cx="8791132" cy="5915684"/>
          </a:xfrm>
          <a:prstGeom prst="rect">
            <a:avLst/>
          </a:prstGeom>
        </p:spPr>
        <p:txBody>
          <a:bodyPr anchor="t" rtlCol="false" tIns="0" lIns="0" bIns="0" rIns="0">
            <a:spAutoFit/>
          </a:bodyPr>
          <a:lstStyle/>
          <a:p>
            <a:pPr algn="just" marL="726795" indent="-363398" lvl="1">
              <a:lnSpc>
                <a:spcPts val="4712"/>
              </a:lnSpc>
              <a:buFont typeface="Arial"/>
              <a:buChar char="•"/>
            </a:pPr>
            <a:r>
              <a:rPr lang="en-US" sz="3366">
                <a:solidFill>
                  <a:srgbClr val="F8F8F8"/>
                </a:solidFill>
                <a:latin typeface="IBM Plex Sans"/>
              </a:rPr>
              <a:t>Here the user can chat with the driver to ask about the price.</a:t>
            </a:r>
          </a:p>
          <a:p>
            <a:pPr algn="just" marL="726795" indent="-363398" lvl="1">
              <a:lnSpc>
                <a:spcPts val="4712"/>
              </a:lnSpc>
              <a:buFont typeface="Arial"/>
              <a:buChar char="•"/>
            </a:pPr>
            <a:r>
              <a:rPr lang="en-US" sz="3366">
                <a:solidFill>
                  <a:srgbClr val="F8F8F8"/>
                </a:solidFill>
                <a:latin typeface="IBM Plex Sans"/>
              </a:rPr>
              <a:t>The chatting can be enabled in different languages like Kannada,English and Hindi.</a:t>
            </a:r>
          </a:p>
          <a:p>
            <a:pPr algn="just" marL="726795" indent="-363398" lvl="1">
              <a:lnSpc>
                <a:spcPts val="4712"/>
              </a:lnSpc>
              <a:buFont typeface="Arial"/>
              <a:buChar char="•"/>
            </a:pPr>
            <a:r>
              <a:rPr lang="en-US" sz="3366">
                <a:solidFill>
                  <a:srgbClr val="F8F8F8"/>
                </a:solidFill>
                <a:latin typeface="IBM Plex Sans"/>
              </a:rPr>
              <a:t>So the users find it easy to use the website.</a:t>
            </a:r>
          </a:p>
          <a:p>
            <a:pPr algn="just" marL="726795" indent="-363398" lvl="1">
              <a:lnSpc>
                <a:spcPts val="4712"/>
              </a:lnSpc>
              <a:buFont typeface="Arial"/>
              <a:buChar char="•"/>
            </a:pPr>
            <a:r>
              <a:rPr lang="en-US" sz="3366">
                <a:solidFill>
                  <a:srgbClr val="F8F8F8"/>
                </a:solidFill>
                <a:latin typeface="IBM Plex Sans"/>
              </a:rPr>
              <a:t>The user can then book the ride at their convenience.</a:t>
            </a:r>
          </a:p>
          <a:p>
            <a:pPr algn="just">
              <a:lnSpc>
                <a:spcPts val="471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578523" y="8756007"/>
            <a:ext cx="2680777" cy="502293"/>
            <a:chOff x="0" y="0"/>
            <a:chExt cx="3574370" cy="669724"/>
          </a:xfrm>
        </p:grpSpPr>
        <p:sp>
          <p:nvSpPr>
            <p:cNvPr name="Freeform 5" id="5"/>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none">
                  <a:solidFill>
                    <a:srgbClr val="F8F8F8"/>
                  </a:solidFill>
                  <a:latin typeface="Be Vietnam Bold"/>
                </a:rPr>
                <a:t>Back to Agenda</a:t>
              </a:r>
            </a:p>
          </p:txBody>
        </p:sp>
      </p:grpSp>
      <p:sp>
        <p:nvSpPr>
          <p:cNvPr name="Freeform 8" id="8"/>
          <p:cNvSpPr/>
          <p:nvPr/>
        </p:nvSpPr>
        <p:spPr>
          <a:xfrm flipH="false" flipV="false" rot="0">
            <a:off x="1028700" y="1040527"/>
            <a:ext cx="465611" cy="465611"/>
          </a:xfrm>
          <a:custGeom>
            <a:avLst/>
            <a:gdLst/>
            <a:ahLst/>
            <a:cxnLst/>
            <a:rect r="r" b="b" t="t" l="l"/>
            <a:pathLst>
              <a:path h="465611" w="465611">
                <a:moveTo>
                  <a:pt x="0" y="0"/>
                </a:moveTo>
                <a:lnTo>
                  <a:pt x="465611" y="0"/>
                </a:lnTo>
                <a:lnTo>
                  <a:pt x="465611" y="465611"/>
                </a:lnTo>
                <a:lnTo>
                  <a:pt x="0" y="465611"/>
                </a:lnTo>
                <a:lnTo>
                  <a:pt x="0" y="0"/>
                </a:lnTo>
                <a:close/>
              </a:path>
            </a:pathLst>
          </a:custGeom>
          <a:blipFill>
            <a:blip r:embed="rId9"/>
            <a:stretch>
              <a:fillRect l="0" t="0" r="0" b="0"/>
            </a:stretch>
          </a:blipFill>
        </p:spPr>
      </p:sp>
      <p:sp>
        <p:nvSpPr>
          <p:cNvPr name="Freeform 9" id="9"/>
          <p:cNvSpPr/>
          <p:nvPr/>
        </p:nvSpPr>
        <p:spPr>
          <a:xfrm flipH="false" flipV="false" rot="0">
            <a:off x="9595068" y="1726052"/>
            <a:ext cx="8266279" cy="6834896"/>
          </a:xfrm>
          <a:custGeom>
            <a:avLst/>
            <a:gdLst/>
            <a:ahLst/>
            <a:cxnLst/>
            <a:rect r="r" b="b" t="t" l="l"/>
            <a:pathLst>
              <a:path h="6834896" w="8266279">
                <a:moveTo>
                  <a:pt x="0" y="0"/>
                </a:moveTo>
                <a:lnTo>
                  <a:pt x="8266279" y="0"/>
                </a:lnTo>
                <a:lnTo>
                  <a:pt x="8266279" y="6834896"/>
                </a:lnTo>
                <a:lnTo>
                  <a:pt x="0" y="6834896"/>
                </a:lnTo>
                <a:lnTo>
                  <a:pt x="0" y="0"/>
                </a:lnTo>
                <a:close/>
              </a:path>
            </a:pathLst>
          </a:custGeom>
          <a:blipFill>
            <a:blip r:embed="rId10"/>
            <a:stretch>
              <a:fillRect l="0" t="-12833" r="-68920" b="-2083"/>
            </a:stretch>
          </a:blipFill>
        </p:spPr>
      </p:sp>
      <p:sp>
        <p:nvSpPr>
          <p:cNvPr name="TextBox 10" id="10"/>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Namma Yatri</a:t>
            </a:r>
          </a:p>
        </p:txBody>
      </p:sp>
      <p:grpSp>
        <p:nvGrpSpPr>
          <p:cNvPr name="Group 11" id="11"/>
          <p:cNvGrpSpPr/>
          <p:nvPr/>
        </p:nvGrpSpPr>
        <p:grpSpPr>
          <a:xfrm rot="0">
            <a:off x="685841" y="2391474"/>
            <a:ext cx="5673898" cy="1433366"/>
            <a:chOff x="0" y="0"/>
            <a:chExt cx="7565197" cy="1911155"/>
          </a:xfrm>
        </p:grpSpPr>
        <p:sp>
          <p:nvSpPr>
            <p:cNvPr name="TextBox 12" id="12"/>
            <p:cNvSpPr txBox="true"/>
            <p:nvPr/>
          </p:nvSpPr>
          <p:spPr>
            <a:xfrm rot="0">
              <a:off x="0" y="0"/>
              <a:ext cx="7565197" cy="1115805"/>
            </a:xfrm>
            <a:prstGeom prst="rect">
              <a:avLst/>
            </a:prstGeom>
          </p:spPr>
          <p:txBody>
            <a:bodyPr anchor="t" rtlCol="false" tIns="0" lIns="0" bIns="0" rIns="0">
              <a:spAutoFit/>
            </a:bodyPr>
            <a:lstStyle/>
            <a:p>
              <a:pPr>
                <a:lnSpc>
                  <a:spcPts val="6589"/>
                </a:lnSpc>
              </a:pPr>
              <a:r>
                <a:rPr lang="en-US" sz="5491">
                  <a:solidFill>
                    <a:srgbClr val="F8F8F8"/>
                  </a:solidFill>
                  <a:latin typeface="Be Vietnam Bold"/>
                </a:rPr>
                <a:t>Implementation</a:t>
              </a:r>
            </a:p>
          </p:txBody>
        </p:sp>
        <p:sp>
          <p:nvSpPr>
            <p:cNvPr name="TextBox 13" id="13"/>
            <p:cNvSpPr txBox="true"/>
            <p:nvPr/>
          </p:nvSpPr>
          <p:spPr>
            <a:xfrm rot="0">
              <a:off x="0" y="1429390"/>
              <a:ext cx="5952505" cy="481765"/>
            </a:xfrm>
            <a:prstGeom prst="rect">
              <a:avLst/>
            </a:prstGeom>
          </p:spPr>
          <p:txBody>
            <a:bodyPr anchor="t" rtlCol="false" tIns="0" lIns="0" bIns="0" rIns="0">
              <a:spAutoFit/>
            </a:bodyPr>
            <a:lstStyle/>
            <a:p>
              <a:pPr algn="l">
                <a:lnSpc>
                  <a:spcPts val="3075"/>
                </a:lnSpc>
              </a:pPr>
            </a:p>
          </p:txBody>
        </p:sp>
      </p:grpSp>
      <p:sp>
        <p:nvSpPr>
          <p:cNvPr name="TextBox 14" id="14"/>
          <p:cNvSpPr txBox="true"/>
          <p:nvPr/>
        </p:nvSpPr>
        <p:spPr>
          <a:xfrm rot="0">
            <a:off x="352868" y="3758166"/>
            <a:ext cx="8791132" cy="3541878"/>
          </a:xfrm>
          <a:prstGeom prst="rect">
            <a:avLst/>
          </a:prstGeom>
        </p:spPr>
        <p:txBody>
          <a:bodyPr anchor="t" rtlCol="false" tIns="0" lIns="0" bIns="0" rIns="0">
            <a:spAutoFit/>
          </a:bodyPr>
          <a:lstStyle/>
          <a:p>
            <a:pPr algn="just" marL="726795" indent="-363398" lvl="1">
              <a:lnSpc>
                <a:spcPts val="4712"/>
              </a:lnSpc>
              <a:buFont typeface="Arial"/>
              <a:buChar char="•"/>
            </a:pPr>
            <a:r>
              <a:rPr lang="en-US" sz="3366">
                <a:solidFill>
                  <a:srgbClr val="F8F8F8"/>
                </a:solidFill>
                <a:latin typeface="IBM Plex Sans"/>
              </a:rPr>
              <a:t>After the user confirms his/her ride with the driver they will be directed to the payment page.</a:t>
            </a:r>
          </a:p>
          <a:p>
            <a:pPr algn="just" marL="726795" indent="-363398" lvl="1">
              <a:lnSpc>
                <a:spcPts val="4712"/>
              </a:lnSpc>
              <a:buFont typeface="Arial"/>
              <a:buChar char="•"/>
            </a:pPr>
            <a:r>
              <a:rPr lang="en-US" sz="3366">
                <a:solidFill>
                  <a:srgbClr val="F8F8F8"/>
                </a:solidFill>
                <a:latin typeface="IBM Plex Sans"/>
              </a:rPr>
              <a:t>The payment page will have various options.</a:t>
            </a:r>
          </a:p>
          <a:p>
            <a:pPr algn="just">
              <a:lnSpc>
                <a:spcPts val="471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924304" y="-939036"/>
            <a:ext cx="6415196" cy="2321135"/>
          </a:xfrm>
          <a:custGeom>
            <a:avLst/>
            <a:gdLst/>
            <a:ahLst/>
            <a:cxnLst/>
            <a:rect r="r" b="b" t="t" l="l"/>
            <a:pathLst>
              <a:path h="2321135" w="6415196">
                <a:moveTo>
                  <a:pt x="0" y="0"/>
                </a:moveTo>
                <a:lnTo>
                  <a:pt x="6415197" y="0"/>
                </a:lnTo>
                <a:lnTo>
                  <a:pt x="6415197" y="2321134"/>
                </a:lnTo>
                <a:lnTo>
                  <a:pt x="0" y="23211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494556"/>
            <a:ext cx="2924304" cy="2360711"/>
          </a:xfrm>
          <a:custGeom>
            <a:avLst/>
            <a:gdLst/>
            <a:ahLst/>
            <a:cxnLst/>
            <a:rect r="r" b="b" t="t" l="l"/>
            <a:pathLst>
              <a:path h="2360711" w="2924304">
                <a:moveTo>
                  <a:pt x="0" y="0"/>
                </a:moveTo>
                <a:lnTo>
                  <a:pt x="2924304" y="0"/>
                </a:lnTo>
                <a:lnTo>
                  <a:pt x="2924304" y="2360711"/>
                </a:lnTo>
                <a:lnTo>
                  <a:pt x="0" y="23607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674124" y="-799311"/>
            <a:ext cx="3018620" cy="2041685"/>
          </a:xfrm>
          <a:custGeom>
            <a:avLst/>
            <a:gdLst/>
            <a:ahLst/>
            <a:cxnLst/>
            <a:rect r="r" b="b" t="t" l="l"/>
            <a:pathLst>
              <a:path h="2041685" w="3018620">
                <a:moveTo>
                  <a:pt x="0" y="0"/>
                </a:moveTo>
                <a:lnTo>
                  <a:pt x="3018619" y="0"/>
                </a:lnTo>
                <a:lnTo>
                  <a:pt x="3018619" y="2041684"/>
                </a:lnTo>
                <a:lnTo>
                  <a:pt x="0" y="20416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317779" y="7389849"/>
            <a:ext cx="3380341" cy="4495853"/>
          </a:xfrm>
          <a:custGeom>
            <a:avLst/>
            <a:gdLst/>
            <a:ahLst/>
            <a:cxnLst/>
            <a:rect r="r" b="b" t="t" l="l"/>
            <a:pathLst>
              <a:path h="4495853" w="3380341">
                <a:moveTo>
                  <a:pt x="0" y="0"/>
                </a:moveTo>
                <a:lnTo>
                  <a:pt x="3380341" y="0"/>
                </a:lnTo>
                <a:lnTo>
                  <a:pt x="3380341" y="4495854"/>
                </a:lnTo>
                <a:lnTo>
                  <a:pt x="0" y="44958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593876" y="8488983"/>
            <a:ext cx="2257076" cy="3001911"/>
          </a:xfrm>
          <a:custGeom>
            <a:avLst/>
            <a:gdLst/>
            <a:ahLst/>
            <a:cxnLst/>
            <a:rect r="r" b="b" t="t" l="l"/>
            <a:pathLst>
              <a:path h="3001911" w="2257076">
                <a:moveTo>
                  <a:pt x="0" y="0"/>
                </a:moveTo>
                <a:lnTo>
                  <a:pt x="2257076" y="0"/>
                </a:lnTo>
                <a:lnTo>
                  <a:pt x="2257076" y="3001911"/>
                </a:lnTo>
                <a:lnTo>
                  <a:pt x="0" y="30019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0846366" y="7908036"/>
            <a:ext cx="3025032" cy="2700529"/>
          </a:xfrm>
          <a:custGeom>
            <a:avLst/>
            <a:gdLst/>
            <a:ahLst/>
            <a:cxnLst/>
            <a:rect r="r" b="b" t="t" l="l"/>
            <a:pathLst>
              <a:path h="2700529" w="3025032">
                <a:moveTo>
                  <a:pt x="0" y="0"/>
                </a:moveTo>
                <a:lnTo>
                  <a:pt x="3025032" y="0"/>
                </a:lnTo>
                <a:lnTo>
                  <a:pt x="3025032" y="2700528"/>
                </a:lnTo>
                <a:lnTo>
                  <a:pt x="0" y="27005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5317779" y="-799311"/>
            <a:ext cx="2970221" cy="2970221"/>
          </a:xfrm>
          <a:custGeom>
            <a:avLst/>
            <a:gdLst/>
            <a:ahLst/>
            <a:cxnLst/>
            <a:rect r="r" b="b" t="t" l="l"/>
            <a:pathLst>
              <a:path h="2970221" w="2970221">
                <a:moveTo>
                  <a:pt x="0" y="0"/>
                </a:moveTo>
                <a:lnTo>
                  <a:pt x="2970221" y="0"/>
                </a:lnTo>
                <a:lnTo>
                  <a:pt x="2970221" y="2970221"/>
                </a:lnTo>
                <a:lnTo>
                  <a:pt x="0" y="297022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498504" y="3826257"/>
            <a:ext cx="4817522" cy="1685925"/>
          </a:xfrm>
          <a:prstGeom prst="rect">
            <a:avLst/>
          </a:prstGeom>
        </p:spPr>
        <p:txBody>
          <a:bodyPr anchor="t" rtlCol="false" tIns="0" lIns="0" bIns="0" rIns="0">
            <a:spAutoFit/>
          </a:bodyPr>
          <a:lstStyle/>
          <a:p>
            <a:pPr algn="l">
              <a:lnSpc>
                <a:spcPts val="6600"/>
              </a:lnSpc>
            </a:pPr>
            <a:r>
              <a:rPr lang="en-US" sz="5500">
                <a:solidFill>
                  <a:srgbClr val="F8F8F8"/>
                </a:solidFill>
                <a:latin typeface="Be Vietnam Bold"/>
              </a:rPr>
              <a:t>Benefits of our solution</a:t>
            </a:r>
          </a:p>
        </p:txBody>
      </p:sp>
      <p:sp>
        <p:nvSpPr>
          <p:cNvPr name="TextBox 11" id="11"/>
          <p:cNvSpPr txBox="true"/>
          <p:nvPr/>
        </p:nvSpPr>
        <p:spPr>
          <a:xfrm rot="0">
            <a:off x="5460296" y="2638824"/>
            <a:ext cx="12327886" cy="5850160"/>
          </a:xfrm>
          <a:prstGeom prst="rect">
            <a:avLst/>
          </a:prstGeom>
        </p:spPr>
        <p:txBody>
          <a:bodyPr anchor="t" rtlCol="false" tIns="0" lIns="0" bIns="0" rIns="0">
            <a:spAutoFit/>
          </a:bodyPr>
          <a:lstStyle/>
          <a:p>
            <a:pPr>
              <a:lnSpc>
                <a:spcPts val="3575"/>
              </a:lnSpc>
            </a:pPr>
            <a:r>
              <a:rPr lang="en-US" sz="2553">
                <a:solidFill>
                  <a:srgbClr val="F8F8F8"/>
                </a:solidFill>
                <a:latin typeface="IBM Plex Sans Bold"/>
              </a:rPr>
              <a:t>Accessibility:</a:t>
            </a:r>
            <a:r>
              <a:rPr lang="en-US" sz="2553">
                <a:solidFill>
                  <a:srgbClr val="F8F8F8"/>
                </a:solidFill>
                <a:latin typeface="IBM Plex Sans"/>
              </a:rPr>
              <a:t> Our solution provides alternative booking methods that cater to users who are uncomfortable or unwilling to use apps, making transportation more accessible for everyone.</a:t>
            </a:r>
          </a:p>
          <a:p>
            <a:pPr>
              <a:lnSpc>
                <a:spcPts val="3575"/>
              </a:lnSpc>
            </a:pPr>
          </a:p>
          <a:p>
            <a:pPr>
              <a:lnSpc>
                <a:spcPts val="3575"/>
              </a:lnSpc>
            </a:pPr>
            <a:r>
              <a:rPr lang="en-US" sz="2553">
                <a:solidFill>
                  <a:srgbClr val="F8F8F8"/>
                </a:solidFill>
                <a:latin typeface="IBM Plex Sans Bold"/>
              </a:rPr>
              <a:t>Convenience:</a:t>
            </a:r>
            <a:r>
              <a:rPr lang="en-US" sz="2553">
                <a:solidFill>
                  <a:srgbClr val="F8F8F8"/>
                </a:solidFill>
                <a:latin typeface="IBM Plex Sans"/>
              </a:rPr>
              <a:t> Our solution offers multiple booking options that are easy to use and require minimal effort from customers.</a:t>
            </a:r>
          </a:p>
          <a:p>
            <a:pPr>
              <a:lnSpc>
                <a:spcPts val="3995"/>
              </a:lnSpc>
            </a:pPr>
          </a:p>
          <a:p>
            <a:pPr>
              <a:lnSpc>
                <a:spcPts val="3575"/>
              </a:lnSpc>
            </a:pPr>
            <a:r>
              <a:rPr lang="en-US" sz="2553">
                <a:solidFill>
                  <a:srgbClr val="F8F8F8"/>
                </a:solidFill>
                <a:latin typeface="IBM Plex Sans Bold"/>
              </a:rPr>
              <a:t>Expansion of Customer Base:</a:t>
            </a:r>
            <a:r>
              <a:rPr lang="en-US" sz="2553">
                <a:solidFill>
                  <a:srgbClr val="F8F8F8"/>
                </a:solidFill>
                <a:latin typeface="IBM Plex Sans"/>
              </a:rPr>
              <a:t> By offering multiple booking options, Namma Yatri can expand its customer base and tap into a broader market, leading to increased demand and revenue.</a:t>
            </a:r>
          </a:p>
          <a:p>
            <a:pPr>
              <a:lnSpc>
                <a:spcPts val="3575"/>
              </a:lnSpc>
            </a:pPr>
          </a:p>
          <a:p>
            <a:pPr>
              <a:lnSpc>
                <a:spcPts val="3575"/>
              </a:lnSpc>
            </a:pPr>
            <a:r>
              <a:rPr lang="en-US" sz="2553">
                <a:solidFill>
                  <a:srgbClr val="F8F8F8"/>
                </a:solidFill>
                <a:latin typeface="IBM Plex Sans Bold"/>
              </a:rPr>
              <a:t>Competitive Edge:</a:t>
            </a:r>
            <a:r>
              <a:rPr lang="en-US" sz="2553">
                <a:solidFill>
                  <a:srgbClr val="F8F8F8"/>
                </a:solidFill>
                <a:latin typeface="IBM Plex Sans"/>
              </a:rPr>
              <a:t> Our solution differentiates Namma Yatri from its competitors by providing more booking options and enhancing the overall customer experience.</a:t>
            </a:r>
          </a:p>
        </p:txBody>
      </p:sp>
      <p:sp>
        <p:nvSpPr>
          <p:cNvPr name="Freeform 12" id="12"/>
          <p:cNvSpPr/>
          <p:nvPr/>
        </p:nvSpPr>
        <p:spPr>
          <a:xfrm flipH="false" flipV="false" rot="0">
            <a:off x="498504" y="7965865"/>
            <a:ext cx="6415196" cy="2321135"/>
          </a:xfrm>
          <a:custGeom>
            <a:avLst/>
            <a:gdLst/>
            <a:ahLst/>
            <a:cxnLst/>
            <a:rect r="r" b="b" t="t" l="l"/>
            <a:pathLst>
              <a:path h="2321135" w="6415196">
                <a:moveTo>
                  <a:pt x="0" y="0"/>
                </a:moveTo>
                <a:lnTo>
                  <a:pt x="6415196" y="0"/>
                </a:lnTo>
                <a:lnTo>
                  <a:pt x="6415196" y="2321135"/>
                </a:lnTo>
                <a:lnTo>
                  <a:pt x="0" y="2321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646258" y="1019175"/>
            <a:ext cx="7812715"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Bold"/>
              </a:rPr>
              <a:t>Conclusion</a:t>
            </a:r>
          </a:p>
        </p:txBody>
      </p:sp>
      <p:grpSp>
        <p:nvGrpSpPr>
          <p:cNvPr name="Group 4" id="4"/>
          <p:cNvGrpSpPr/>
          <p:nvPr/>
        </p:nvGrpSpPr>
        <p:grpSpPr>
          <a:xfrm rot="0">
            <a:off x="1028700" y="8476318"/>
            <a:ext cx="3903162" cy="781850"/>
            <a:chOff x="0" y="0"/>
            <a:chExt cx="5204217" cy="1042467"/>
          </a:xfrm>
        </p:grpSpPr>
        <p:sp>
          <p:nvSpPr>
            <p:cNvPr name="TextBox 5" id="5"/>
            <p:cNvSpPr txBox="true"/>
            <p:nvPr/>
          </p:nvSpPr>
          <p:spPr>
            <a:xfrm rot="0">
              <a:off x="0" y="-19050"/>
              <a:ext cx="5204217" cy="464220"/>
            </a:xfrm>
            <a:prstGeom prst="rect">
              <a:avLst/>
            </a:prstGeom>
          </p:spPr>
          <p:txBody>
            <a:bodyPr anchor="t" rtlCol="false" tIns="0" lIns="0" bIns="0" rIns="0">
              <a:spAutoFit/>
            </a:bodyPr>
            <a:lstStyle/>
            <a:p>
              <a:pPr marL="0" indent="0" lvl="0">
                <a:lnSpc>
                  <a:spcPts val="2859"/>
                </a:lnSpc>
                <a:spcBef>
                  <a:spcPct val="0"/>
                </a:spcBef>
              </a:pPr>
              <a:r>
                <a:rPr lang="en-US" sz="2199" spc="191" u="none">
                  <a:solidFill>
                    <a:srgbClr val="F8F8F8"/>
                  </a:solidFill>
                  <a:latin typeface="Be Vietnam Bold"/>
                </a:rPr>
                <a:t>EMAIL </a:t>
              </a:r>
            </a:p>
          </p:txBody>
        </p:sp>
        <p:sp>
          <p:nvSpPr>
            <p:cNvPr name="TextBox 6" id="6"/>
            <p:cNvSpPr txBox="true"/>
            <p:nvPr/>
          </p:nvSpPr>
          <p:spPr>
            <a:xfrm rot="0">
              <a:off x="0" y="517322"/>
              <a:ext cx="5204217" cy="52514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124156094@sastra.ac.in</a:t>
              </a:r>
            </a:p>
          </p:txBody>
        </p:sp>
      </p:grpSp>
      <p:sp>
        <p:nvSpPr>
          <p:cNvPr name="TextBox 7" id="7"/>
          <p:cNvSpPr txBox="true"/>
          <p:nvPr/>
        </p:nvSpPr>
        <p:spPr>
          <a:xfrm rot="0">
            <a:off x="7192419" y="8852403"/>
            <a:ext cx="3903162" cy="40576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124156095@sastra.ac.in</a:t>
            </a:r>
          </a:p>
        </p:txBody>
      </p:sp>
      <p:sp>
        <p:nvSpPr>
          <p:cNvPr name="TextBox 8" id="8"/>
          <p:cNvSpPr txBox="true"/>
          <p:nvPr/>
        </p:nvSpPr>
        <p:spPr>
          <a:xfrm rot="0">
            <a:off x="13356138" y="8852403"/>
            <a:ext cx="3903162" cy="40576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124156096@sastra.ac.in</a:t>
            </a:r>
          </a:p>
        </p:txBody>
      </p:sp>
      <p:sp>
        <p:nvSpPr>
          <p:cNvPr name="TextBox 9" id="9"/>
          <p:cNvSpPr txBox="true"/>
          <p:nvPr/>
        </p:nvSpPr>
        <p:spPr>
          <a:xfrm rot="0">
            <a:off x="791472" y="2519047"/>
            <a:ext cx="16467828" cy="5320758"/>
          </a:xfrm>
          <a:prstGeom prst="rect">
            <a:avLst/>
          </a:prstGeom>
        </p:spPr>
        <p:txBody>
          <a:bodyPr anchor="t" rtlCol="false" tIns="0" lIns="0" bIns="0" rIns="0">
            <a:spAutoFit/>
          </a:bodyPr>
          <a:lstStyle/>
          <a:p>
            <a:pPr algn="just">
              <a:lnSpc>
                <a:spcPts val="3879"/>
              </a:lnSpc>
            </a:pPr>
            <a:r>
              <a:rPr lang="en-US" sz="2771">
                <a:solidFill>
                  <a:srgbClr val="F8F8F8"/>
                </a:solidFill>
                <a:latin typeface="IBM Plex Sans"/>
              </a:rPr>
              <a:t>The website built is a prototype and it has potential to be a successful ride booking website. Although, there are many changes that need to be done before it can be launched as a final product. The website has some basic functionalities such as displaying available rides, providing ride details, allowing users to book a ride and display payment options. However, the website needs more features such as user authentication, real-time updates on ride status, booking confirmation and cancellation options, and more. Moreover, the website needs to be optimized for performance and user experience. Despite the limitations, the idea of this website is surely going to be a great success as it addresses the needs of people looking for an easy and convenient way to book auto rickshaw rides. With further development and refinement, this website has the potential to attract a large user base and become a popular platform for booking auto rickshaw rides.</a:t>
            </a:r>
          </a:p>
          <a:p>
            <a:pPr algn="just">
              <a:lnSpc>
                <a:spcPts val="38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04426" y="138574"/>
            <a:ext cx="10148426" cy="1014842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17150" t="0" r="-17150" b="0"/>
              </a:stretch>
            </a:blipFill>
          </p:spPr>
        </p:sp>
      </p:grpSp>
      <p:grpSp>
        <p:nvGrpSpPr>
          <p:cNvPr name="Group 4" id="4"/>
          <p:cNvGrpSpPr/>
          <p:nvPr/>
        </p:nvGrpSpPr>
        <p:grpSpPr>
          <a:xfrm rot="0">
            <a:off x="10131550" y="1529204"/>
            <a:ext cx="7365759" cy="6669254"/>
            <a:chOff x="0" y="0"/>
            <a:chExt cx="9821012" cy="8892338"/>
          </a:xfrm>
        </p:grpSpPr>
        <p:sp>
          <p:nvSpPr>
            <p:cNvPr name="TextBox 5" id="5"/>
            <p:cNvSpPr txBox="true"/>
            <p:nvPr/>
          </p:nvSpPr>
          <p:spPr>
            <a:xfrm rot="0">
              <a:off x="0" y="-9525"/>
              <a:ext cx="9821012" cy="1431925"/>
            </a:xfrm>
            <a:prstGeom prst="rect">
              <a:avLst/>
            </a:prstGeom>
          </p:spPr>
          <p:txBody>
            <a:bodyPr anchor="t" rtlCol="false" tIns="0" lIns="0" bIns="0" rIns="0">
              <a:spAutoFit/>
            </a:bodyPr>
            <a:lstStyle/>
            <a:p>
              <a:pPr>
                <a:lnSpc>
                  <a:spcPts val="8400"/>
                </a:lnSpc>
              </a:pPr>
              <a:r>
                <a:rPr lang="en-US" sz="7000">
                  <a:solidFill>
                    <a:srgbClr val="01003B"/>
                  </a:solidFill>
                  <a:latin typeface="Be Vietnam Bold"/>
                </a:rPr>
                <a:t>Introduction</a:t>
              </a:r>
            </a:p>
          </p:txBody>
        </p:sp>
        <p:sp>
          <p:nvSpPr>
            <p:cNvPr name="TextBox 6" id="6"/>
            <p:cNvSpPr txBox="true"/>
            <p:nvPr/>
          </p:nvSpPr>
          <p:spPr>
            <a:xfrm rot="0">
              <a:off x="0" y="2326015"/>
              <a:ext cx="8028915" cy="6566323"/>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01003B"/>
                  </a:solidFill>
                  <a:latin typeface="IBM Plex Sans"/>
                </a:rPr>
                <a:t>Namma Yatri is a Direct-to-Driver app.</a:t>
              </a:r>
            </a:p>
            <a:p>
              <a:pPr>
                <a:lnSpc>
                  <a:spcPts val="3920"/>
                </a:lnSpc>
              </a:pPr>
            </a:p>
            <a:p>
              <a:pPr marL="604521" indent="-302261" lvl="1">
                <a:lnSpc>
                  <a:spcPts val="3920"/>
                </a:lnSpc>
                <a:buFont typeface="Arial"/>
                <a:buChar char="•"/>
              </a:pPr>
              <a:r>
                <a:rPr lang="en-US" sz="2800" u="none">
                  <a:solidFill>
                    <a:srgbClr val="01003B"/>
                  </a:solidFill>
                  <a:latin typeface="IBM Plex Sans"/>
                </a:rPr>
                <a:t>The ability to book a Namma Yatri auto could open up more demand.</a:t>
              </a:r>
            </a:p>
            <a:p>
              <a:pPr>
                <a:lnSpc>
                  <a:spcPts val="3920"/>
                </a:lnSpc>
              </a:pPr>
            </a:p>
            <a:p>
              <a:pPr algn="l" marL="604521" indent="-302261" lvl="1">
                <a:lnSpc>
                  <a:spcPts val="3920"/>
                </a:lnSpc>
                <a:buFont typeface="Arial"/>
                <a:buChar char="•"/>
              </a:pPr>
              <a:r>
                <a:rPr lang="en-US" sz="2800" u="none">
                  <a:solidFill>
                    <a:srgbClr val="01003B"/>
                  </a:solidFill>
                  <a:latin typeface="IBM Plex Sans"/>
                </a:rPr>
                <a:t>Namma Yatri, an auto-rickshaw ride-hailing service, wants to increase its customer base.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709400"/>
            <a:ext cx="7616964" cy="2143125"/>
          </a:xfrm>
          <a:prstGeom prst="rect">
            <a:avLst/>
          </a:prstGeom>
        </p:spPr>
        <p:txBody>
          <a:bodyPr anchor="t" rtlCol="false" tIns="0" lIns="0" bIns="0" rIns="0">
            <a:spAutoFit/>
          </a:bodyPr>
          <a:lstStyle/>
          <a:p>
            <a:pPr>
              <a:lnSpc>
                <a:spcPts val="8400"/>
              </a:lnSpc>
            </a:pPr>
            <a:r>
              <a:rPr lang="en-US" sz="7000">
                <a:solidFill>
                  <a:srgbClr val="F8F8F8"/>
                </a:solidFill>
                <a:latin typeface="Be Vietnam Bold"/>
              </a:rPr>
              <a:t>Problem </a:t>
            </a:r>
          </a:p>
          <a:p>
            <a:pPr>
              <a:lnSpc>
                <a:spcPts val="8400"/>
              </a:lnSpc>
            </a:pPr>
            <a:r>
              <a:rPr lang="en-US" sz="7000">
                <a:solidFill>
                  <a:srgbClr val="F8F8F8"/>
                </a:solidFill>
                <a:latin typeface="Be Vietnam Bold"/>
              </a:rPr>
              <a:t>Statement</a:t>
            </a:r>
          </a:p>
        </p:txBody>
      </p:sp>
      <p:sp>
        <p:nvSpPr>
          <p:cNvPr name="TextBox 5" id="5"/>
          <p:cNvSpPr txBox="true"/>
          <p:nvPr/>
        </p:nvSpPr>
        <p:spPr>
          <a:xfrm rot="0">
            <a:off x="7813382" y="3604653"/>
            <a:ext cx="9205788" cy="124396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Namma Yatri, an auto-rickshaw ride-hailing service, wants to increase its customer base by providing innovative tech solutions for booking autos without requiring customers to install the app.</a:t>
            </a:r>
          </a:p>
        </p:txBody>
      </p:sp>
      <p:sp>
        <p:nvSpPr>
          <p:cNvPr name="TextBox 6" id="6"/>
          <p:cNvSpPr txBox="true"/>
          <p:nvPr/>
        </p:nvSpPr>
        <p:spPr>
          <a:xfrm rot="0">
            <a:off x="7813382" y="5781446"/>
            <a:ext cx="9205788" cy="124396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Currently, customers can only book an auto through the Namma Yatri app, which may not be convenient for some users who are uncomfortable or unwilling to use apps.</a:t>
            </a:r>
          </a:p>
        </p:txBody>
      </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6757007" y="8985885"/>
            <a:ext cx="502293" cy="502293"/>
            <a:chOff x="0" y="0"/>
            <a:chExt cx="669724" cy="669724"/>
          </a:xfrm>
        </p:grpSpPr>
        <p:sp>
          <p:nvSpPr>
            <p:cNvPr name="Freeform 9" id="9"/>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159935" y="792123"/>
            <a:ext cx="5284457" cy="10739338"/>
            <a:chOff x="0" y="0"/>
            <a:chExt cx="5001260" cy="10163810"/>
          </a:xfrm>
        </p:grpSpPr>
        <p:sp>
          <p:nvSpPr>
            <p:cNvPr name="Freeform 4" id="4"/>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5" id="5"/>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103856" t="0" r="-103856" b="0"/>
              </a:stretch>
            </a:blipFill>
          </p:spPr>
        </p:sp>
      </p:grpSp>
      <p:grpSp>
        <p:nvGrpSpPr>
          <p:cNvPr name="Group 6" id="6"/>
          <p:cNvGrpSpPr/>
          <p:nvPr/>
        </p:nvGrpSpPr>
        <p:grpSpPr>
          <a:xfrm rot="0">
            <a:off x="16757007" y="956821"/>
            <a:ext cx="502293" cy="502293"/>
            <a:chOff x="0" y="0"/>
            <a:chExt cx="669724" cy="669724"/>
          </a:xfrm>
        </p:grpSpPr>
        <p:sp>
          <p:nvSpPr>
            <p:cNvPr name="Freeform 7" id="7"/>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9" id="9"/>
          <p:cNvGrpSpPr/>
          <p:nvPr/>
        </p:nvGrpSpPr>
        <p:grpSpPr>
          <a:xfrm rot="0">
            <a:off x="1028700" y="2969779"/>
            <a:ext cx="8454036" cy="6384025"/>
            <a:chOff x="0" y="0"/>
            <a:chExt cx="11272048" cy="8512033"/>
          </a:xfrm>
        </p:grpSpPr>
        <p:sp>
          <p:nvSpPr>
            <p:cNvPr name="TextBox 10" id="10"/>
            <p:cNvSpPr txBox="true"/>
            <p:nvPr/>
          </p:nvSpPr>
          <p:spPr>
            <a:xfrm rot="0">
              <a:off x="0" y="0"/>
              <a:ext cx="11272048" cy="647568"/>
            </a:xfrm>
            <a:prstGeom prst="rect">
              <a:avLst/>
            </a:prstGeom>
          </p:spPr>
          <p:txBody>
            <a:bodyPr anchor="t" rtlCol="false" tIns="0" lIns="0" bIns="0" rIns="0">
              <a:spAutoFit/>
            </a:bodyPr>
            <a:lstStyle/>
            <a:p>
              <a:pPr marL="0" indent="0" lvl="0">
                <a:lnSpc>
                  <a:spcPts val="3840"/>
                </a:lnSpc>
                <a:spcBef>
                  <a:spcPct val="0"/>
                </a:spcBef>
              </a:pPr>
              <a:r>
                <a:rPr lang="en-US" sz="3200" u="none">
                  <a:solidFill>
                    <a:srgbClr val="2667FF"/>
                  </a:solidFill>
                  <a:latin typeface="Be Vietnam"/>
                </a:rPr>
                <a:t>Solution # 1</a:t>
              </a:r>
            </a:p>
          </p:txBody>
        </p:sp>
        <p:sp>
          <p:nvSpPr>
            <p:cNvPr name="TextBox 11" id="11"/>
            <p:cNvSpPr txBox="true"/>
            <p:nvPr/>
          </p:nvSpPr>
          <p:spPr>
            <a:xfrm rot="0">
              <a:off x="0" y="998132"/>
              <a:ext cx="11272048" cy="1083945"/>
            </a:xfrm>
            <a:prstGeom prst="rect">
              <a:avLst/>
            </a:prstGeom>
          </p:spPr>
          <p:txBody>
            <a:bodyPr anchor="t" rtlCol="false" tIns="0" lIns="0" bIns="0" rIns="0">
              <a:spAutoFit/>
            </a:bodyPr>
            <a:lstStyle/>
            <a:p>
              <a:pPr>
                <a:lnSpc>
                  <a:spcPts val="3359"/>
                </a:lnSpc>
              </a:pPr>
              <a:r>
                <a:rPr lang="en-US" sz="2400" u="sng">
                  <a:solidFill>
                    <a:srgbClr val="01003B"/>
                  </a:solidFill>
                  <a:latin typeface="IBM Plex Sans Bold"/>
                </a:rPr>
                <a:t>Website</a:t>
              </a:r>
              <a:r>
                <a:rPr lang="en-US" sz="2400">
                  <a:solidFill>
                    <a:srgbClr val="01003B"/>
                  </a:solidFill>
                  <a:latin typeface="IBM Plex Sans"/>
                </a:rPr>
                <a:t>: We will build a website that allows customers to book a Namma Yatri auto online.</a:t>
              </a:r>
            </a:p>
          </p:txBody>
        </p:sp>
        <p:sp>
          <p:nvSpPr>
            <p:cNvPr name="TextBox 12" id="12"/>
            <p:cNvSpPr txBox="true"/>
            <p:nvPr/>
          </p:nvSpPr>
          <p:spPr>
            <a:xfrm rot="0">
              <a:off x="0" y="2935578"/>
              <a:ext cx="11272048" cy="647568"/>
            </a:xfrm>
            <a:prstGeom prst="rect">
              <a:avLst/>
            </a:prstGeom>
          </p:spPr>
          <p:txBody>
            <a:bodyPr anchor="t" rtlCol="false" tIns="0" lIns="0" bIns="0" rIns="0">
              <a:spAutoFit/>
            </a:bodyPr>
            <a:lstStyle/>
            <a:p>
              <a:pPr marL="0" indent="0" lvl="0">
                <a:lnSpc>
                  <a:spcPts val="3840"/>
                </a:lnSpc>
                <a:spcBef>
                  <a:spcPct val="0"/>
                </a:spcBef>
              </a:pPr>
              <a:r>
                <a:rPr lang="en-US" sz="3200" u="none">
                  <a:solidFill>
                    <a:srgbClr val="2667FF"/>
                  </a:solidFill>
                  <a:latin typeface="Be Vietnam"/>
                </a:rPr>
                <a:t>Solution # 2</a:t>
              </a:r>
            </a:p>
          </p:txBody>
        </p:sp>
        <p:sp>
          <p:nvSpPr>
            <p:cNvPr name="TextBox 13" id="13"/>
            <p:cNvSpPr txBox="true"/>
            <p:nvPr/>
          </p:nvSpPr>
          <p:spPr>
            <a:xfrm rot="0">
              <a:off x="0" y="3933710"/>
              <a:ext cx="11272048" cy="1642745"/>
            </a:xfrm>
            <a:prstGeom prst="rect">
              <a:avLst/>
            </a:prstGeom>
          </p:spPr>
          <p:txBody>
            <a:bodyPr anchor="t" rtlCol="false" tIns="0" lIns="0" bIns="0" rIns="0">
              <a:spAutoFit/>
            </a:bodyPr>
            <a:lstStyle/>
            <a:p>
              <a:pPr>
                <a:lnSpc>
                  <a:spcPts val="3359"/>
                </a:lnSpc>
              </a:pPr>
              <a:r>
                <a:rPr lang="en-US" sz="2400" u="sng">
                  <a:solidFill>
                    <a:srgbClr val="01003B"/>
                  </a:solidFill>
                  <a:latin typeface="IBM Plex Sans Bold"/>
                </a:rPr>
                <a:t>WhatsApp</a:t>
              </a:r>
              <a:r>
                <a:rPr lang="en-US" sz="2400">
                  <a:solidFill>
                    <a:srgbClr val="01003B"/>
                  </a:solidFill>
                  <a:latin typeface="IBM Plex Sans"/>
                </a:rPr>
                <a:t>: We will integrate Namma Yatri's booking system with WhatsApp, allowing customers to book a ride through the messaging app.</a:t>
              </a:r>
            </a:p>
          </p:txBody>
        </p:sp>
        <p:sp>
          <p:nvSpPr>
            <p:cNvPr name="TextBox 14" id="14"/>
            <p:cNvSpPr txBox="true"/>
            <p:nvPr/>
          </p:nvSpPr>
          <p:spPr>
            <a:xfrm rot="0">
              <a:off x="0" y="6429956"/>
              <a:ext cx="11272048" cy="647568"/>
            </a:xfrm>
            <a:prstGeom prst="rect">
              <a:avLst/>
            </a:prstGeom>
          </p:spPr>
          <p:txBody>
            <a:bodyPr anchor="t" rtlCol="false" tIns="0" lIns="0" bIns="0" rIns="0">
              <a:spAutoFit/>
            </a:bodyPr>
            <a:lstStyle/>
            <a:p>
              <a:pPr marL="0" indent="0" lvl="0">
                <a:lnSpc>
                  <a:spcPts val="3840"/>
                </a:lnSpc>
                <a:spcBef>
                  <a:spcPct val="0"/>
                </a:spcBef>
              </a:pPr>
              <a:r>
                <a:rPr lang="en-US" sz="3200" u="none">
                  <a:solidFill>
                    <a:srgbClr val="2667FF"/>
                  </a:solidFill>
                  <a:latin typeface="Be Vietnam"/>
                </a:rPr>
                <a:t>Solution # 3</a:t>
              </a:r>
            </a:p>
          </p:txBody>
        </p:sp>
        <p:sp>
          <p:nvSpPr>
            <p:cNvPr name="TextBox 15" id="15"/>
            <p:cNvSpPr txBox="true"/>
            <p:nvPr/>
          </p:nvSpPr>
          <p:spPr>
            <a:xfrm rot="0">
              <a:off x="0" y="7428088"/>
              <a:ext cx="11272048" cy="1083945"/>
            </a:xfrm>
            <a:prstGeom prst="rect">
              <a:avLst/>
            </a:prstGeom>
          </p:spPr>
          <p:txBody>
            <a:bodyPr anchor="t" rtlCol="false" tIns="0" lIns="0" bIns="0" rIns="0">
              <a:spAutoFit/>
            </a:bodyPr>
            <a:lstStyle/>
            <a:p>
              <a:pPr>
                <a:lnSpc>
                  <a:spcPts val="3359"/>
                </a:lnSpc>
              </a:pPr>
              <a:r>
                <a:rPr lang="en-US" sz="2400" u="sng">
                  <a:solidFill>
                    <a:srgbClr val="01003B"/>
                  </a:solidFill>
                  <a:latin typeface="IBM Plex Sans Bold"/>
                </a:rPr>
                <a:t>SMS</a:t>
              </a:r>
              <a:r>
                <a:rPr lang="en-US" sz="2400">
                  <a:solidFill>
                    <a:srgbClr val="01003B"/>
                  </a:solidFill>
                  <a:latin typeface="IBM Plex Sans"/>
                </a:rPr>
                <a:t>: We will provide an SMS-based booking system that allows customers to book a ride through text messaging.</a:t>
              </a:r>
            </a:p>
          </p:txBody>
        </p:sp>
      </p:grpSp>
      <p:sp>
        <p:nvSpPr>
          <p:cNvPr name="TextBox 16" id="16"/>
          <p:cNvSpPr txBox="true"/>
          <p:nvPr/>
        </p:nvSpPr>
        <p:spPr>
          <a:xfrm rot="0">
            <a:off x="745161" y="1019175"/>
            <a:ext cx="10387445"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Bold"/>
              </a:rPr>
              <a:t>Solutions Proposed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3885611" y="3114698"/>
            <a:ext cx="5666968" cy="4898362"/>
            <a:chOff x="0" y="0"/>
            <a:chExt cx="7555957" cy="6531149"/>
          </a:xfrm>
        </p:grpSpPr>
        <p:sp>
          <p:nvSpPr>
            <p:cNvPr name="TextBox 4" id="4"/>
            <p:cNvSpPr txBox="true"/>
            <p:nvPr/>
          </p:nvSpPr>
          <p:spPr>
            <a:xfrm rot="0">
              <a:off x="6787035" y="4636555"/>
              <a:ext cx="768922" cy="686528"/>
            </a:xfrm>
            <a:prstGeom prst="rect">
              <a:avLst/>
            </a:prstGeom>
          </p:spPr>
          <p:txBody>
            <a:bodyPr anchor="t" rtlCol="false" tIns="0" lIns="0" bIns="0" rIns="0">
              <a:spAutoFit/>
            </a:bodyPr>
            <a:lstStyle/>
            <a:p>
              <a:pPr algn="ctr">
                <a:lnSpc>
                  <a:spcPts val="2133"/>
                </a:lnSpc>
              </a:pPr>
              <a:r>
                <a:rPr lang="en-US" sz="1523">
                  <a:solidFill>
                    <a:srgbClr val="01003B"/>
                  </a:solidFill>
                  <a:latin typeface="Canva Sans"/>
                </a:rPr>
                <a:t>Item 1</a:t>
              </a:r>
            </a:p>
            <a:p>
              <a:pPr algn="ctr">
                <a:lnSpc>
                  <a:spcPts val="2133"/>
                </a:lnSpc>
              </a:pPr>
              <a:r>
                <a:rPr lang="en-US" sz="1523">
                  <a:solidFill>
                    <a:srgbClr val="01003B"/>
                  </a:solidFill>
                  <a:latin typeface="Canva Sans"/>
                </a:rPr>
                <a:t>65%</a:t>
              </a:r>
            </a:p>
          </p:txBody>
        </p:sp>
        <p:sp>
          <p:nvSpPr>
            <p:cNvPr name="TextBox 5" id="5"/>
            <p:cNvSpPr txBox="true"/>
            <p:nvPr/>
          </p:nvSpPr>
          <p:spPr>
            <a:xfrm rot="0">
              <a:off x="0" y="1179491"/>
              <a:ext cx="773256" cy="686528"/>
            </a:xfrm>
            <a:prstGeom prst="rect">
              <a:avLst/>
            </a:prstGeom>
          </p:spPr>
          <p:txBody>
            <a:bodyPr anchor="t" rtlCol="false" tIns="0" lIns="0" bIns="0" rIns="0">
              <a:spAutoFit/>
            </a:bodyPr>
            <a:lstStyle/>
            <a:p>
              <a:pPr algn="ctr">
                <a:lnSpc>
                  <a:spcPts val="2133"/>
                </a:lnSpc>
              </a:pPr>
              <a:r>
                <a:rPr lang="en-US" sz="1523">
                  <a:solidFill>
                    <a:srgbClr val="01003B"/>
                  </a:solidFill>
                  <a:latin typeface="Canva Sans"/>
                </a:rPr>
                <a:t>Item 2</a:t>
              </a:r>
            </a:p>
            <a:p>
              <a:pPr algn="ctr">
                <a:lnSpc>
                  <a:spcPts val="2133"/>
                </a:lnSpc>
              </a:pPr>
              <a:r>
                <a:rPr lang="en-US" sz="1523">
                  <a:solidFill>
                    <a:srgbClr val="01003B"/>
                  </a:solidFill>
                  <a:latin typeface="Canva Sans"/>
                </a:rPr>
                <a:t>35%</a:t>
              </a:r>
            </a:p>
          </p:txBody>
        </p:sp>
        <p:grpSp>
          <p:nvGrpSpPr>
            <p:cNvPr name="Group 6" id="6"/>
            <p:cNvGrpSpPr>
              <a:grpSpLocks noChangeAspect="true"/>
            </p:cNvGrpSpPr>
            <p:nvPr/>
          </p:nvGrpSpPr>
          <p:grpSpPr>
            <a:xfrm rot="0">
              <a:off x="513488" y="0"/>
              <a:ext cx="6531149" cy="6531149"/>
              <a:chOff x="0" y="0"/>
              <a:chExt cx="2540000" cy="2540000"/>
            </a:xfrm>
          </p:grpSpPr>
          <p:sp>
            <p:nvSpPr>
              <p:cNvPr name="Freeform 7" id="7"/>
              <p:cNvSpPr/>
              <p:nvPr/>
            </p:nvSpPr>
            <p:spPr>
              <a:xfrm flipH="false" flipV="false" rot="0">
                <a:off x="206524" y="0"/>
                <a:ext cx="2426355" cy="2675268"/>
              </a:xfrm>
              <a:custGeom>
                <a:avLst/>
                <a:gdLst/>
                <a:ahLst/>
                <a:cxnLst/>
                <a:rect r="r" b="b" t="t" l="l"/>
                <a:pathLst>
                  <a:path h="2675268" w="2426355">
                    <a:moveTo>
                      <a:pt x="1063476" y="0"/>
                    </a:moveTo>
                    <a:lnTo>
                      <a:pt x="1063476" y="0"/>
                    </a:lnTo>
                    <a:cubicBezTo>
                      <a:pt x="1671069" y="0"/>
                      <a:pt x="2193548" y="430354"/>
                      <a:pt x="2309951" y="1026692"/>
                    </a:cubicBezTo>
                    <a:cubicBezTo>
                      <a:pt x="2426355" y="1623030"/>
                      <a:pt x="2104070" y="2218279"/>
                      <a:pt x="1541078" y="2446774"/>
                    </a:cubicBezTo>
                    <a:cubicBezTo>
                      <a:pt x="978087" y="2675268"/>
                      <a:pt x="332120" y="2472991"/>
                      <a:pt x="0" y="1964203"/>
                    </a:cubicBezTo>
                    <a:lnTo>
                      <a:pt x="1063476" y="1270000"/>
                    </a:lnTo>
                    <a:close/>
                  </a:path>
                </a:pathLst>
              </a:custGeom>
              <a:solidFill>
                <a:srgbClr val="7ED957"/>
              </a:solidFill>
            </p:spPr>
          </p:sp>
          <p:sp>
            <p:nvSpPr>
              <p:cNvPr name="Freeform 8" id="8"/>
              <p:cNvSpPr/>
              <p:nvPr/>
            </p:nvSpPr>
            <p:spPr>
              <a:xfrm flipH="false" flipV="false" rot="0">
                <a:off x="-78387" y="0"/>
                <a:ext cx="1348387" cy="2016487"/>
              </a:xfrm>
              <a:custGeom>
                <a:avLst/>
                <a:gdLst/>
                <a:ahLst/>
                <a:cxnLst/>
                <a:rect r="r" b="b" t="t" l="l"/>
                <a:pathLst>
                  <a:path h="2016487" w="1348387">
                    <a:moveTo>
                      <a:pt x="320935" y="2016487"/>
                    </a:moveTo>
                    <a:cubicBezTo>
                      <a:pt x="40241" y="1630144"/>
                      <a:pt x="0" y="1118997"/>
                      <a:pt x="216780" y="693489"/>
                    </a:cubicBezTo>
                    <a:cubicBezTo>
                      <a:pt x="433560" y="267981"/>
                      <a:pt x="870713" y="48"/>
                      <a:pt x="1348260" y="0"/>
                    </a:cubicBezTo>
                    <a:lnTo>
                      <a:pt x="1348387" y="1270000"/>
                    </a:lnTo>
                    <a:close/>
                  </a:path>
                </a:pathLst>
              </a:custGeom>
              <a:solidFill>
                <a:srgbClr val="00B980"/>
              </a:solidFill>
            </p:spPr>
          </p:sp>
        </p:grpSp>
      </p:grpSp>
      <p:grpSp>
        <p:nvGrpSpPr>
          <p:cNvPr name="Group 9" id="9"/>
          <p:cNvGrpSpPr/>
          <p:nvPr/>
        </p:nvGrpSpPr>
        <p:grpSpPr>
          <a:xfrm rot="0">
            <a:off x="10129019" y="3316687"/>
            <a:ext cx="5574306" cy="4494384"/>
            <a:chOff x="0" y="0"/>
            <a:chExt cx="7432408" cy="5992511"/>
          </a:xfrm>
        </p:grpSpPr>
        <p:grpSp>
          <p:nvGrpSpPr>
            <p:cNvPr name="Group 10" id="10"/>
            <p:cNvGrpSpPr>
              <a:grpSpLocks noChangeAspect="true"/>
            </p:cNvGrpSpPr>
            <p:nvPr/>
          </p:nvGrpSpPr>
          <p:grpSpPr>
            <a:xfrm rot="0">
              <a:off x="0" y="0"/>
              <a:ext cx="7432408" cy="5992511"/>
              <a:chOff x="0" y="0"/>
              <a:chExt cx="12382500" cy="9983611"/>
            </a:xfrm>
          </p:grpSpPr>
          <p:sp>
            <p:nvSpPr>
              <p:cNvPr name="Freeform 11" id="11"/>
              <p:cNvSpPr/>
              <p:nvPr/>
            </p:nvSpPr>
            <p:spPr>
              <a:xfrm flipH="false" flipV="false" rot="0">
                <a:off x="12700" y="0"/>
                <a:ext cx="12357100" cy="4838700"/>
              </a:xfrm>
              <a:custGeom>
                <a:avLst/>
                <a:gdLst/>
                <a:ahLst/>
                <a:cxnLst/>
                <a:rect r="r" b="b" t="t" l="l"/>
                <a:pathLst>
                  <a:path h="4838700" w="123571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2209800" y="0"/>
                    </a:moveTo>
                    <a:cubicBezTo>
                      <a:pt x="2095500" y="0"/>
                      <a:pt x="1993900" y="88900"/>
                      <a:pt x="1993900" y="215900"/>
                    </a:cubicBezTo>
                    <a:lnTo>
                      <a:pt x="1993900" y="279400"/>
                    </a:lnTo>
                    <a:cubicBezTo>
                      <a:pt x="1993900" y="393700"/>
                      <a:pt x="2095500" y="495300"/>
                      <a:pt x="2209800" y="495300"/>
                    </a:cubicBezTo>
                    <a:cubicBezTo>
                      <a:pt x="2324100" y="495300"/>
                      <a:pt x="2425700" y="393700"/>
                      <a:pt x="2425700" y="279400"/>
                    </a:cubicBezTo>
                    <a:lnTo>
                      <a:pt x="2425700" y="215900"/>
                    </a:lnTo>
                    <a:cubicBezTo>
                      <a:pt x="2425700" y="88900"/>
                      <a:pt x="2324100" y="0"/>
                      <a:pt x="2209800" y="0"/>
                    </a:cubicBezTo>
                    <a:moveTo>
                      <a:pt x="1993900" y="965200"/>
                    </a:moveTo>
                    <a:cubicBezTo>
                      <a:pt x="1993900" y="965200"/>
                      <a:pt x="1981200" y="952500"/>
                      <a:pt x="1981200" y="965200"/>
                    </a:cubicBezTo>
                    <a:lnTo>
                      <a:pt x="1828800" y="1320800"/>
                    </a:lnTo>
                    <a:cubicBezTo>
                      <a:pt x="1803400" y="1371600"/>
                      <a:pt x="1752600" y="1409700"/>
                      <a:pt x="1689100" y="1409700"/>
                    </a:cubicBezTo>
                    <a:lnTo>
                      <a:pt x="1625600" y="1409700"/>
                    </a:lnTo>
                    <a:cubicBezTo>
                      <a:pt x="1612900" y="1409700"/>
                      <a:pt x="1600200" y="1409700"/>
                      <a:pt x="1600200" y="1397000"/>
                    </a:cubicBezTo>
                    <a:cubicBezTo>
                      <a:pt x="1587500" y="1384300"/>
                      <a:pt x="1587500" y="1371600"/>
                      <a:pt x="1600200" y="1358900"/>
                    </a:cubicBezTo>
                    <a:lnTo>
                      <a:pt x="1790700" y="914400"/>
                    </a:lnTo>
                    <a:lnTo>
                      <a:pt x="1854200" y="736600"/>
                    </a:lnTo>
                    <a:cubicBezTo>
                      <a:pt x="1905000" y="635000"/>
                      <a:pt x="2006600" y="558800"/>
                      <a:pt x="2120900" y="558800"/>
                    </a:cubicBezTo>
                    <a:lnTo>
                      <a:pt x="2298700" y="558800"/>
                    </a:lnTo>
                    <a:cubicBezTo>
                      <a:pt x="2413000" y="558800"/>
                      <a:pt x="2514600" y="635000"/>
                      <a:pt x="2565400" y="736600"/>
                    </a:cubicBezTo>
                    <a:lnTo>
                      <a:pt x="2628900" y="914400"/>
                    </a:lnTo>
                    <a:lnTo>
                      <a:pt x="2819400" y="1358900"/>
                    </a:lnTo>
                    <a:cubicBezTo>
                      <a:pt x="2832100" y="1371600"/>
                      <a:pt x="2832100" y="1384300"/>
                      <a:pt x="2819400" y="1397000"/>
                    </a:cubicBezTo>
                    <a:cubicBezTo>
                      <a:pt x="2819400" y="1409700"/>
                      <a:pt x="2806700" y="1409700"/>
                      <a:pt x="2794000" y="1409700"/>
                    </a:cubicBezTo>
                    <a:lnTo>
                      <a:pt x="2730500" y="1409700"/>
                    </a:lnTo>
                    <a:cubicBezTo>
                      <a:pt x="2667000" y="1409700"/>
                      <a:pt x="2616200" y="1371600"/>
                      <a:pt x="2590800" y="1320800"/>
                    </a:cubicBezTo>
                    <a:lnTo>
                      <a:pt x="2438400" y="965200"/>
                    </a:lnTo>
                    <a:cubicBezTo>
                      <a:pt x="2438400" y="952500"/>
                      <a:pt x="2425700" y="965200"/>
                      <a:pt x="2425700" y="965200"/>
                    </a:cubicBezTo>
                    <a:lnTo>
                      <a:pt x="2489200" y="1409700"/>
                    </a:lnTo>
                    <a:lnTo>
                      <a:pt x="2565400" y="2222500"/>
                    </a:lnTo>
                    <a:cubicBezTo>
                      <a:pt x="2565400" y="2235200"/>
                      <a:pt x="2552700" y="2235200"/>
                      <a:pt x="2552700" y="2247900"/>
                    </a:cubicBezTo>
                    <a:cubicBezTo>
                      <a:pt x="2540000" y="2247900"/>
                      <a:pt x="2540000" y="2260600"/>
                      <a:pt x="2527300" y="2260600"/>
                    </a:cubicBezTo>
                    <a:lnTo>
                      <a:pt x="2476500" y="2260600"/>
                    </a:lnTo>
                    <a:cubicBezTo>
                      <a:pt x="2400300" y="2260600"/>
                      <a:pt x="2336800" y="2209800"/>
                      <a:pt x="2336800" y="2133600"/>
                    </a:cubicBezTo>
                    <a:lnTo>
                      <a:pt x="2222500" y="1447800"/>
                    </a:lnTo>
                    <a:cubicBezTo>
                      <a:pt x="2209800" y="1447800"/>
                      <a:pt x="2209800" y="1447800"/>
                      <a:pt x="2197100" y="1447800"/>
                    </a:cubicBezTo>
                    <a:lnTo>
                      <a:pt x="2082800" y="2133600"/>
                    </a:lnTo>
                    <a:cubicBezTo>
                      <a:pt x="2082800" y="2209800"/>
                      <a:pt x="2019300" y="2260600"/>
                      <a:pt x="1943100" y="2260600"/>
                    </a:cubicBezTo>
                    <a:lnTo>
                      <a:pt x="1892300" y="2260600"/>
                    </a:lnTo>
                    <a:cubicBezTo>
                      <a:pt x="1879600" y="2260600"/>
                      <a:pt x="1879600" y="2247900"/>
                      <a:pt x="1866900" y="2247900"/>
                    </a:cubicBezTo>
                    <a:cubicBezTo>
                      <a:pt x="1866900" y="2235200"/>
                      <a:pt x="1854200" y="2235200"/>
                      <a:pt x="1854200" y="2222500"/>
                    </a:cubicBezTo>
                    <a:lnTo>
                      <a:pt x="1930400" y="1409700"/>
                    </a:lnTo>
                    <a:lnTo>
                      <a:pt x="1993900" y="965200"/>
                    </a:lnTo>
                    <a:moveTo>
                      <a:pt x="3797300" y="0"/>
                    </a:moveTo>
                    <a:cubicBezTo>
                      <a:pt x="3683000" y="0"/>
                      <a:pt x="3581400" y="88900"/>
                      <a:pt x="3581400" y="215900"/>
                    </a:cubicBezTo>
                    <a:lnTo>
                      <a:pt x="3581400" y="279400"/>
                    </a:lnTo>
                    <a:cubicBezTo>
                      <a:pt x="3581400" y="393700"/>
                      <a:pt x="3683000" y="495300"/>
                      <a:pt x="3797300" y="495300"/>
                    </a:cubicBezTo>
                    <a:cubicBezTo>
                      <a:pt x="3911600" y="495300"/>
                      <a:pt x="4013200" y="393700"/>
                      <a:pt x="4013200" y="279400"/>
                    </a:cubicBezTo>
                    <a:lnTo>
                      <a:pt x="4013200" y="215900"/>
                    </a:lnTo>
                    <a:cubicBezTo>
                      <a:pt x="4013200" y="88900"/>
                      <a:pt x="3911600" y="0"/>
                      <a:pt x="3797300" y="0"/>
                    </a:cubicBezTo>
                    <a:moveTo>
                      <a:pt x="3581400" y="965200"/>
                    </a:moveTo>
                    <a:cubicBezTo>
                      <a:pt x="3581400" y="965200"/>
                      <a:pt x="3568700" y="952500"/>
                      <a:pt x="3568700" y="965200"/>
                    </a:cubicBezTo>
                    <a:lnTo>
                      <a:pt x="3416300" y="1320800"/>
                    </a:lnTo>
                    <a:cubicBezTo>
                      <a:pt x="3390900" y="1371600"/>
                      <a:pt x="3340100" y="1409700"/>
                      <a:pt x="3276600" y="1409700"/>
                    </a:cubicBezTo>
                    <a:lnTo>
                      <a:pt x="3213100" y="1409700"/>
                    </a:lnTo>
                    <a:cubicBezTo>
                      <a:pt x="3200400" y="1409700"/>
                      <a:pt x="3187700" y="1409700"/>
                      <a:pt x="3187700" y="1397000"/>
                    </a:cubicBezTo>
                    <a:cubicBezTo>
                      <a:pt x="3175000" y="1384300"/>
                      <a:pt x="3175000" y="1371600"/>
                      <a:pt x="3187700" y="1358900"/>
                    </a:cubicBezTo>
                    <a:lnTo>
                      <a:pt x="3378200" y="914400"/>
                    </a:lnTo>
                    <a:lnTo>
                      <a:pt x="3441700" y="736600"/>
                    </a:lnTo>
                    <a:cubicBezTo>
                      <a:pt x="3492500" y="635000"/>
                      <a:pt x="3594100" y="558800"/>
                      <a:pt x="3708400" y="558800"/>
                    </a:cubicBezTo>
                    <a:lnTo>
                      <a:pt x="3886200" y="558800"/>
                    </a:lnTo>
                    <a:cubicBezTo>
                      <a:pt x="4000500" y="558800"/>
                      <a:pt x="4102100" y="635000"/>
                      <a:pt x="4152900" y="736600"/>
                    </a:cubicBezTo>
                    <a:lnTo>
                      <a:pt x="4216400" y="914400"/>
                    </a:lnTo>
                    <a:lnTo>
                      <a:pt x="4406900" y="1358900"/>
                    </a:lnTo>
                    <a:cubicBezTo>
                      <a:pt x="4419600" y="1371600"/>
                      <a:pt x="4419600" y="1384300"/>
                      <a:pt x="4406900" y="1397000"/>
                    </a:cubicBezTo>
                    <a:cubicBezTo>
                      <a:pt x="4406900" y="1409700"/>
                      <a:pt x="4394200" y="1409700"/>
                      <a:pt x="4381500" y="1409700"/>
                    </a:cubicBezTo>
                    <a:lnTo>
                      <a:pt x="4318000" y="1409700"/>
                    </a:lnTo>
                    <a:cubicBezTo>
                      <a:pt x="4254500" y="1409700"/>
                      <a:pt x="4203700" y="1371600"/>
                      <a:pt x="4178300" y="1320800"/>
                    </a:cubicBezTo>
                    <a:lnTo>
                      <a:pt x="4025900" y="965200"/>
                    </a:lnTo>
                    <a:cubicBezTo>
                      <a:pt x="4025900" y="952500"/>
                      <a:pt x="4013200" y="965200"/>
                      <a:pt x="4013200" y="965200"/>
                    </a:cubicBezTo>
                    <a:lnTo>
                      <a:pt x="4076700" y="1409700"/>
                    </a:lnTo>
                    <a:lnTo>
                      <a:pt x="4152900" y="2222500"/>
                    </a:lnTo>
                    <a:cubicBezTo>
                      <a:pt x="4152900" y="2235200"/>
                      <a:pt x="4140200" y="2235200"/>
                      <a:pt x="4140200" y="2247900"/>
                    </a:cubicBezTo>
                    <a:cubicBezTo>
                      <a:pt x="4127500" y="2247900"/>
                      <a:pt x="4127500" y="2260600"/>
                      <a:pt x="4114800" y="2260600"/>
                    </a:cubicBezTo>
                    <a:lnTo>
                      <a:pt x="4064000" y="2260600"/>
                    </a:lnTo>
                    <a:cubicBezTo>
                      <a:pt x="3987800" y="2260600"/>
                      <a:pt x="3924300" y="2209800"/>
                      <a:pt x="3924300" y="2133600"/>
                    </a:cubicBezTo>
                    <a:lnTo>
                      <a:pt x="3810000" y="1447800"/>
                    </a:lnTo>
                    <a:cubicBezTo>
                      <a:pt x="3797300" y="1447800"/>
                      <a:pt x="3797300" y="1447800"/>
                      <a:pt x="3784600" y="1447800"/>
                    </a:cubicBezTo>
                    <a:lnTo>
                      <a:pt x="3670300" y="2133600"/>
                    </a:lnTo>
                    <a:cubicBezTo>
                      <a:pt x="3670300" y="2209800"/>
                      <a:pt x="3606800" y="2260600"/>
                      <a:pt x="3530600" y="2260600"/>
                    </a:cubicBezTo>
                    <a:lnTo>
                      <a:pt x="3479800" y="2260600"/>
                    </a:lnTo>
                    <a:cubicBezTo>
                      <a:pt x="3467100" y="2260600"/>
                      <a:pt x="3467100" y="2247900"/>
                      <a:pt x="3454400" y="2247900"/>
                    </a:cubicBezTo>
                    <a:cubicBezTo>
                      <a:pt x="3454400" y="2235200"/>
                      <a:pt x="3441700" y="2235200"/>
                      <a:pt x="3441700" y="2222500"/>
                    </a:cubicBezTo>
                    <a:lnTo>
                      <a:pt x="3517900" y="1409700"/>
                    </a:lnTo>
                    <a:lnTo>
                      <a:pt x="3581400" y="965200"/>
                    </a:lnTo>
                    <a:moveTo>
                      <a:pt x="5384800" y="0"/>
                    </a:moveTo>
                    <a:cubicBezTo>
                      <a:pt x="5270500" y="0"/>
                      <a:pt x="5168900" y="88900"/>
                      <a:pt x="5168900" y="215900"/>
                    </a:cubicBezTo>
                    <a:lnTo>
                      <a:pt x="5168900" y="279400"/>
                    </a:lnTo>
                    <a:cubicBezTo>
                      <a:pt x="5168900" y="393700"/>
                      <a:pt x="5270500" y="495300"/>
                      <a:pt x="5384800" y="495300"/>
                    </a:cubicBezTo>
                    <a:cubicBezTo>
                      <a:pt x="5499100" y="495300"/>
                      <a:pt x="5600700" y="393700"/>
                      <a:pt x="5600700" y="279400"/>
                    </a:cubicBezTo>
                    <a:lnTo>
                      <a:pt x="5600700" y="215900"/>
                    </a:lnTo>
                    <a:cubicBezTo>
                      <a:pt x="5600700" y="88900"/>
                      <a:pt x="5499100" y="0"/>
                      <a:pt x="5384800" y="0"/>
                    </a:cubicBezTo>
                    <a:moveTo>
                      <a:pt x="5168900" y="965200"/>
                    </a:moveTo>
                    <a:cubicBezTo>
                      <a:pt x="5168900" y="965200"/>
                      <a:pt x="5156200" y="952500"/>
                      <a:pt x="5156200" y="965200"/>
                    </a:cubicBezTo>
                    <a:lnTo>
                      <a:pt x="5003800" y="1320800"/>
                    </a:lnTo>
                    <a:cubicBezTo>
                      <a:pt x="4978400" y="1371600"/>
                      <a:pt x="4927600" y="1409700"/>
                      <a:pt x="4864100" y="1409700"/>
                    </a:cubicBezTo>
                    <a:lnTo>
                      <a:pt x="4800600" y="1409700"/>
                    </a:lnTo>
                    <a:cubicBezTo>
                      <a:pt x="4787900" y="1409700"/>
                      <a:pt x="4775200" y="1409700"/>
                      <a:pt x="4775200" y="1397000"/>
                    </a:cubicBezTo>
                    <a:cubicBezTo>
                      <a:pt x="4762500" y="1384300"/>
                      <a:pt x="4762500" y="1371600"/>
                      <a:pt x="4775200" y="1358900"/>
                    </a:cubicBezTo>
                    <a:lnTo>
                      <a:pt x="4965700" y="914400"/>
                    </a:lnTo>
                    <a:lnTo>
                      <a:pt x="5029200" y="736600"/>
                    </a:lnTo>
                    <a:cubicBezTo>
                      <a:pt x="5080000" y="635000"/>
                      <a:pt x="5181600" y="558800"/>
                      <a:pt x="5295900" y="558800"/>
                    </a:cubicBezTo>
                    <a:lnTo>
                      <a:pt x="5473700" y="558800"/>
                    </a:lnTo>
                    <a:cubicBezTo>
                      <a:pt x="5588000" y="558800"/>
                      <a:pt x="5689600" y="635000"/>
                      <a:pt x="5740400" y="736600"/>
                    </a:cubicBezTo>
                    <a:lnTo>
                      <a:pt x="5803900" y="914400"/>
                    </a:lnTo>
                    <a:lnTo>
                      <a:pt x="5994400" y="1358900"/>
                    </a:lnTo>
                    <a:cubicBezTo>
                      <a:pt x="6007100" y="1371600"/>
                      <a:pt x="6007100" y="1384300"/>
                      <a:pt x="5994400" y="1397000"/>
                    </a:cubicBezTo>
                    <a:cubicBezTo>
                      <a:pt x="5994400" y="1409700"/>
                      <a:pt x="5981700" y="1409700"/>
                      <a:pt x="5969000" y="1409700"/>
                    </a:cubicBezTo>
                    <a:lnTo>
                      <a:pt x="5905500" y="1409700"/>
                    </a:lnTo>
                    <a:cubicBezTo>
                      <a:pt x="5842000" y="1409700"/>
                      <a:pt x="5791200" y="1371600"/>
                      <a:pt x="5765800" y="1320800"/>
                    </a:cubicBezTo>
                    <a:lnTo>
                      <a:pt x="5613400" y="965200"/>
                    </a:lnTo>
                    <a:cubicBezTo>
                      <a:pt x="5613400" y="952500"/>
                      <a:pt x="5600700" y="965200"/>
                      <a:pt x="5600700" y="965200"/>
                    </a:cubicBezTo>
                    <a:lnTo>
                      <a:pt x="5664200" y="1409700"/>
                    </a:lnTo>
                    <a:lnTo>
                      <a:pt x="5740400" y="2222500"/>
                    </a:lnTo>
                    <a:cubicBezTo>
                      <a:pt x="5740400" y="2235200"/>
                      <a:pt x="5727700" y="2235200"/>
                      <a:pt x="5727700" y="2247900"/>
                    </a:cubicBezTo>
                    <a:cubicBezTo>
                      <a:pt x="5715000" y="2247900"/>
                      <a:pt x="5715000" y="2260600"/>
                      <a:pt x="5702300" y="2260600"/>
                    </a:cubicBezTo>
                    <a:lnTo>
                      <a:pt x="5651500" y="2260600"/>
                    </a:lnTo>
                    <a:cubicBezTo>
                      <a:pt x="5575300" y="2260600"/>
                      <a:pt x="5511800" y="2209800"/>
                      <a:pt x="5511800" y="2133600"/>
                    </a:cubicBezTo>
                    <a:lnTo>
                      <a:pt x="5397500" y="1447800"/>
                    </a:lnTo>
                    <a:cubicBezTo>
                      <a:pt x="5384800" y="1447800"/>
                      <a:pt x="5384800" y="1447800"/>
                      <a:pt x="5372100" y="1447800"/>
                    </a:cubicBezTo>
                    <a:lnTo>
                      <a:pt x="5257800" y="2133600"/>
                    </a:lnTo>
                    <a:cubicBezTo>
                      <a:pt x="5257800" y="2209800"/>
                      <a:pt x="5194300" y="2260600"/>
                      <a:pt x="5118100" y="2260600"/>
                    </a:cubicBezTo>
                    <a:lnTo>
                      <a:pt x="5067300" y="2260600"/>
                    </a:lnTo>
                    <a:cubicBezTo>
                      <a:pt x="5054600" y="2260600"/>
                      <a:pt x="5054600" y="2247900"/>
                      <a:pt x="5041900" y="2247900"/>
                    </a:cubicBezTo>
                    <a:cubicBezTo>
                      <a:pt x="5041900" y="2235200"/>
                      <a:pt x="5029200" y="2235200"/>
                      <a:pt x="5029200" y="2222500"/>
                    </a:cubicBezTo>
                    <a:lnTo>
                      <a:pt x="5105400" y="1409700"/>
                    </a:lnTo>
                    <a:lnTo>
                      <a:pt x="5168900" y="965200"/>
                    </a:lnTo>
                    <a:moveTo>
                      <a:pt x="6972300" y="0"/>
                    </a:moveTo>
                    <a:cubicBezTo>
                      <a:pt x="6858000" y="0"/>
                      <a:pt x="6756400" y="88900"/>
                      <a:pt x="6756400" y="215900"/>
                    </a:cubicBezTo>
                    <a:lnTo>
                      <a:pt x="6756400" y="279400"/>
                    </a:lnTo>
                    <a:cubicBezTo>
                      <a:pt x="6756400" y="393700"/>
                      <a:pt x="6858000" y="495300"/>
                      <a:pt x="6972300" y="495300"/>
                    </a:cubicBezTo>
                    <a:cubicBezTo>
                      <a:pt x="7086600" y="495300"/>
                      <a:pt x="7188200" y="393700"/>
                      <a:pt x="7188200" y="279400"/>
                    </a:cubicBezTo>
                    <a:lnTo>
                      <a:pt x="7188200" y="215900"/>
                    </a:lnTo>
                    <a:cubicBezTo>
                      <a:pt x="7188200" y="88900"/>
                      <a:pt x="7086600" y="0"/>
                      <a:pt x="6972300" y="0"/>
                    </a:cubicBezTo>
                    <a:moveTo>
                      <a:pt x="6756400" y="965200"/>
                    </a:moveTo>
                    <a:cubicBezTo>
                      <a:pt x="6756400" y="965200"/>
                      <a:pt x="6743700" y="952500"/>
                      <a:pt x="6743700" y="965200"/>
                    </a:cubicBezTo>
                    <a:lnTo>
                      <a:pt x="6591300" y="1320800"/>
                    </a:lnTo>
                    <a:cubicBezTo>
                      <a:pt x="6565900" y="1371600"/>
                      <a:pt x="6515100" y="1409700"/>
                      <a:pt x="6451600" y="1409700"/>
                    </a:cubicBezTo>
                    <a:lnTo>
                      <a:pt x="6388100" y="1409700"/>
                    </a:lnTo>
                    <a:cubicBezTo>
                      <a:pt x="6375400" y="1409700"/>
                      <a:pt x="6362700" y="1409700"/>
                      <a:pt x="6362700" y="1397000"/>
                    </a:cubicBezTo>
                    <a:cubicBezTo>
                      <a:pt x="6350000" y="1384300"/>
                      <a:pt x="6350000" y="1371600"/>
                      <a:pt x="6362700" y="1358900"/>
                    </a:cubicBezTo>
                    <a:lnTo>
                      <a:pt x="6553200" y="914400"/>
                    </a:lnTo>
                    <a:lnTo>
                      <a:pt x="6616700" y="736600"/>
                    </a:lnTo>
                    <a:cubicBezTo>
                      <a:pt x="6667500" y="635000"/>
                      <a:pt x="6769100" y="558800"/>
                      <a:pt x="6883400" y="558800"/>
                    </a:cubicBezTo>
                    <a:lnTo>
                      <a:pt x="7061200" y="558800"/>
                    </a:lnTo>
                    <a:cubicBezTo>
                      <a:pt x="7175500" y="558800"/>
                      <a:pt x="7277100" y="635000"/>
                      <a:pt x="7327900" y="736600"/>
                    </a:cubicBezTo>
                    <a:lnTo>
                      <a:pt x="7391400" y="914400"/>
                    </a:lnTo>
                    <a:lnTo>
                      <a:pt x="7581900" y="1358900"/>
                    </a:lnTo>
                    <a:cubicBezTo>
                      <a:pt x="7594600" y="1371600"/>
                      <a:pt x="7594600" y="1384300"/>
                      <a:pt x="7581900" y="1397000"/>
                    </a:cubicBezTo>
                    <a:cubicBezTo>
                      <a:pt x="7581900" y="1409700"/>
                      <a:pt x="7569200" y="1409700"/>
                      <a:pt x="7556500" y="1409700"/>
                    </a:cubicBezTo>
                    <a:lnTo>
                      <a:pt x="7493000" y="1409700"/>
                    </a:lnTo>
                    <a:cubicBezTo>
                      <a:pt x="7429500" y="1409700"/>
                      <a:pt x="7378700" y="1371600"/>
                      <a:pt x="7353300" y="1320800"/>
                    </a:cubicBezTo>
                    <a:lnTo>
                      <a:pt x="7200900" y="965200"/>
                    </a:lnTo>
                    <a:cubicBezTo>
                      <a:pt x="7200900" y="952500"/>
                      <a:pt x="7188200" y="965200"/>
                      <a:pt x="7188200" y="965200"/>
                    </a:cubicBezTo>
                    <a:lnTo>
                      <a:pt x="7251700" y="1409700"/>
                    </a:lnTo>
                    <a:lnTo>
                      <a:pt x="7327900" y="2222500"/>
                    </a:lnTo>
                    <a:cubicBezTo>
                      <a:pt x="7327900" y="2235200"/>
                      <a:pt x="7315200" y="2235200"/>
                      <a:pt x="7315200" y="2247900"/>
                    </a:cubicBezTo>
                    <a:cubicBezTo>
                      <a:pt x="7302500" y="2247900"/>
                      <a:pt x="7302500" y="2260600"/>
                      <a:pt x="7289800" y="2260600"/>
                    </a:cubicBezTo>
                    <a:lnTo>
                      <a:pt x="7239000" y="2260600"/>
                    </a:lnTo>
                    <a:cubicBezTo>
                      <a:pt x="7162800" y="2260600"/>
                      <a:pt x="7099300" y="2209800"/>
                      <a:pt x="7099300" y="2133600"/>
                    </a:cubicBezTo>
                    <a:lnTo>
                      <a:pt x="6985000" y="1447800"/>
                    </a:lnTo>
                    <a:cubicBezTo>
                      <a:pt x="6972300" y="1447800"/>
                      <a:pt x="6972300" y="1447800"/>
                      <a:pt x="6959600" y="1447800"/>
                    </a:cubicBezTo>
                    <a:lnTo>
                      <a:pt x="6845300" y="2133600"/>
                    </a:lnTo>
                    <a:cubicBezTo>
                      <a:pt x="6845300" y="2209800"/>
                      <a:pt x="6781800" y="2260600"/>
                      <a:pt x="6705600" y="2260600"/>
                    </a:cubicBezTo>
                    <a:lnTo>
                      <a:pt x="6654800" y="2260600"/>
                    </a:lnTo>
                    <a:cubicBezTo>
                      <a:pt x="6642100" y="2260600"/>
                      <a:pt x="6642100" y="2247900"/>
                      <a:pt x="6629400" y="2247900"/>
                    </a:cubicBezTo>
                    <a:cubicBezTo>
                      <a:pt x="6629400" y="2235200"/>
                      <a:pt x="6616700" y="2235200"/>
                      <a:pt x="6616700" y="2222500"/>
                    </a:cubicBezTo>
                    <a:lnTo>
                      <a:pt x="6692900" y="1409700"/>
                    </a:lnTo>
                    <a:lnTo>
                      <a:pt x="6756400" y="965200"/>
                    </a:lnTo>
                    <a:moveTo>
                      <a:pt x="8559800" y="0"/>
                    </a:moveTo>
                    <a:cubicBezTo>
                      <a:pt x="8445500" y="0"/>
                      <a:pt x="8343900" y="88900"/>
                      <a:pt x="8343900" y="215900"/>
                    </a:cubicBezTo>
                    <a:lnTo>
                      <a:pt x="8343900" y="279400"/>
                    </a:lnTo>
                    <a:cubicBezTo>
                      <a:pt x="8343900" y="393700"/>
                      <a:pt x="8445500" y="495300"/>
                      <a:pt x="8559800" y="495300"/>
                    </a:cubicBezTo>
                    <a:cubicBezTo>
                      <a:pt x="8674100" y="495300"/>
                      <a:pt x="8775700" y="393700"/>
                      <a:pt x="8775700" y="279400"/>
                    </a:cubicBezTo>
                    <a:lnTo>
                      <a:pt x="8775700" y="215900"/>
                    </a:lnTo>
                    <a:cubicBezTo>
                      <a:pt x="8775700" y="88900"/>
                      <a:pt x="8674100" y="0"/>
                      <a:pt x="8559800" y="0"/>
                    </a:cubicBezTo>
                    <a:moveTo>
                      <a:pt x="8343900" y="965200"/>
                    </a:moveTo>
                    <a:cubicBezTo>
                      <a:pt x="8343900" y="965200"/>
                      <a:pt x="8331200" y="952500"/>
                      <a:pt x="8331200" y="965200"/>
                    </a:cubicBezTo>
                    <a:lnTo>
                      <a:pt x="8178800" y="1320800"/>
                    </a:lnTo>
                    <a:cubicBezTo>
                      <a:pt x="8153400" y="1371600"/>
                      <a:pt x="8102600" y="1409700"/>
                      <a:pt x="8039100" y="1409700"/>
                    </a:cubicBezTo>
                    <a:lnTo>
                      <a:pt x="7975600" y="1409700"/>
                    </a:lnTo>
                    <a:cubicBezTo>
                      <a:pt x="7962900" y="1409700"/>
                      <a:pt x="7950200" y="1409700"/>
                      <a:pt x="7950200" y="1397000"/>
                    </a:cubicBezTo>
                    <a:cubicBezTo>
                      <a:pt x="7937500" y="1384300"/>
                      <a:pt x="7937500" y="1371600"/>
                      <a:pt x="7950200" y="1358900"/>
                    </a:cubicBezTo>
                    <a:lnTo>
                      <a:pt x="8140700" y="914400"/>
                    </a:lnTo>
                    <a:lnTo>
                      <a:pt x="8204200" y="736600"/>
                    </a:lnTo>
                    <a:cubicBezTo>
                      <a:pt x="8255000" y="635000"/>
                      <a:pt x="8356600" y="558800"/>
                      <a:pt x="8470900" y="558800"/>
                    </a:cubicBezTo>
                    <a:lnTo>
                      <a:pt x="8648700" y="558800"/>
                    </a:lnTo>
                    <a:cubicBezTo>
                      <a:pt x="8763000" y="558800"/>
                      <a:pt x="8864600" y="635000"/>
                      <a:pt x="8915400" y="736600"/>
                    </a:cubicBezTo>
                    <a:lnTo>
                      <a:pt x="8978900" y="914400"/>
                    </a:lnTo>
                    <a:lnTo>
                      <a:pt x="9169400" y="1358900"/>
                    </a:lnTo>
                    <a:cubicBezTo>
                      <a:pt x="9182100" y="1371600"/>
                      <a:pt x="9182100" y="1384300"/>
                      <a:pt x="9169400" y="1397000"/>
                    </a:cubicBezTo>
                    <a:cubicBezTo>
                      <a:pt x="9169400" y="1409700"/>
                      <a:pt x="9156700" y="1409700"/>
                      <a:pt x="9144000" y="1409700"/>
                    </a:cubicBezTo>
                    <a:lnTo>
                      <a:pt x="9080500" y="1409700"/>
                    </a:lnTo>
                    <a:cubicBezTo>
                      <a:pt x="9017000" y="1409700"/>
                      <a:pt x="8966200" y="1371600"/>
                      <a:pt x="8940800" y="1320800"/>
                    </a:cubicBezTo>
                    <a:lnTo>
                      <a:pt x="8788400" y="965200"/>
                    </a:lnTo>
                    <a:cubicBezTo>
                      <a:pt x="8788400" y="952500"/>
                      <a:pt x="8775700" y="965200"/>
                      <a:pt x="8775700" y="965200"/>
                    </a:cubicBezTo>
                    <a:lnTo>
                      <a:pt x="8839200" y="1409700"/>
                    </a:lnTo>
                    <a:lnTo>
                      <a:pt x="8915400" y="2222500"/>
                    </a:lnTo>
                    <a:cubicBezTo>
                      <a:pt x="8915400" y="2235200"/>
                      <a:pt x="8902700" y="2235200"/>
                      <a:pt x="8902700" y="2247900"/>
                    </a:cubicBezTo>
                    <a:cubicBezTo>
                      <a:pt x="8890000" y="2247900"/>
                      <a:pt x="8890000" y="2260600"/>
                      <a:pt x="8877300" y="2260600"/>
                    </a:cubicBezTo>
                    <a:lnTo>
                      <a:pt x="8826500" y="2260600"/>
                    </a:lnTo>
                    <a:cubicBezTo>
                      <a:pt x="8750300" y="2260600"/>
                      <a:pt x="8686800" y="2209800"/>
                      <a:pt x="8686800" y="2133600"/>
                    </a:cubicBezTo>
                    <a:lnTo>
                      <a:pt x="8572500" y="1447800"/>
                    </a:lnTo>
                    <a:cubicBezTo>
                      <a:pt x="8559800" y="1447800"/>
                      <a:pt x="8559800" y="1447800"/>
                      <a:pt x="8547100" y="1447800"/>
                    </a:cubicBezTo>
                    <a:lnTo>
                      <a:pt x="8432800" y="2133600"/>
                    </a:lnTo>
                    <a:cubicBezTo>
                      <a:pt x="8432800" y="2209800"/>
                      <a:pt x="8369300" y="2260600"/>
                      <a:pt x="8293100" y="2260600"/>
                    </a:cubicBezTo>
                    <a:lnTo>
                      <a:pt x="8242300" y="2260600"/>
                    </a:lnTo>
                    <a:cubicBezTo>
                      <a:pt x="8229600" y="2260600"/>
                      <a:pt x="8229600" y="2247900"/>
                      <a:pt x="8216900" y="2247900"/>
                    </a:cubicBezTo>
                    <a:cubicBezTo>
                      <a:pt x="8216900" y="2235200"/>
                      <a:pt x="8204200" y="2235200"/>
                      <a:pt x="8204200" y="2222500"/>
                    </a:cubicBezTo>
                    <a:lnTo>
                      <a:pt x="8280400" y="1409700"/>
                    </a:lnTo>
                    <a:lnTo>
                      <a:pt x="8343900" y="965200"/>
                    </a:lnTo>
                    <a:moveTo>
                      <a:pt x="10147300" y="0"/>
                    </a:moveTo>
                    <a:cubicBezTo>
                      <a:pt x="10033000" y="0"/>
                      <a:pt x="9931400" y="88900"/>
                      <a:pt x="9931400" y="215900"/>
                    </a:cubicBezTo>
                    <a:lnTo>
                      <a:pt x="9931400" y="279400"/>
                    </a:lnTo>
                    <a:cubicBezTo>
                      <a:pt x="9931400" y="393700"/>
                      <a:pt x="10033000" y="495300"/>
                      <a:pt x="10147300" y="495300"/>
                    </a:cubicBezTo>
                    <a:cubicBezTo>
                      <a:pt x="10261600" y="495300"/>
                      <a:pt x="10363200" y="393700"/>
                      <a:pt x="10363200" y="279400"/>
                    </a:cubicBezTo>
                    <a:lnTo>
                      <a:pt x="10363200" y="215900"/>
                    </a:lnTo>
                    <a:cubicBezTo>
                      <a:pt x="10363200" y="88900"/>
                      <a:pt x="10261600" y="0"/>
                      <a:pt x="10147300" y="0"/>
                    </a:cubicBezTo>
                    <a:moveTo>
                      <a:pt x="9931400" y="965200"/>
                    </a:moveTo>
                    <a:cubicBezTo>
                      <a:pt x="9931400" y="965200"/>
                      <a:pt x="9918700" y="952500"/>
                      <a:pt x="9918700" y="965200"/>
                    </a:cubicBezTo>
                    <a:lnTo>
                      <a:pt x="9766300" y="1320800"/>
                    </a:lnTo>
                    <a:cubicBezTo>
                      <a:pt x="9740900" y="1371600"/>
                      <a:pt x="9690100" y="1409700"/>
                      <a:pt x="9626600" y="1409700"/>
                    </a:cubicBezTo>
                    <a:lnTo>
                      <a:pt x="9563100" y="1409700"/>
                    </a:lnTo>
                    <a:cubicBezTo>
                      <a:pt x="9550400" y="1409700"/>
                      <a:pt x="9537700" y="1409700"/>
                      <a:pt x="9537700" y="1397000"/>
                    </a:cubicBezTo>
                    <a:cubicBezTo>
                      <a:pt x="9525000" y="1384300"/>
                      <a:pt x="9525000" y="1371600"/>
                      <a:pt x="9537700" y="1358900"/>
                    </a:cubicBezTo>
                    <a:lnTo>
                      <a:pt x="9728200" y="914400"/>
                    </a:lnTo>
                    <a:lnTo>
                      <a:pt x="9791700" y="736600"/>
                    </a:lnTo>
                    <a:cubicBezTo>
                      <a:pt x="9842500" y="635000"/>
                      <a:pt x="9944100" y="558800"/>
                      <a:pt x="10058400" y="558800"/>
                    </a:cubicBezTo>
                    <a:lnTo>
                      <a:pt x="10236200" y="558800"/>
                    </a:lnTo>
                    <a:cubicBezTo>
                      <a:pt x="10350500" y="558800"/>
                      <a:pt x="10452100" y="635000"/>
                      <a:pt x="10502900" y="736600"/>
                    </a:cubicBezTo>
                    <a:lnTo>
                      <a:pt x="10566400" y="914400"/>
                    </a:lnTo>
                    <a:lnTo>
                      <a:pt x="10756900" y="1358900"/>
                    </a:lnTo>
                    <a:cubicBezTo>
                      <a:pt x="10769600" y="1371600"/>
                      <a:pt x="10769600" y="1384300"/>
                      <a:pt x="10756900" y="1397000"/>
                    </a:cubicBezTo>
                    <a:cubicBezTo>
                      <a:pt x="10756900" y="1409700"/>
                      <a:pt x="10744200" y="1409700"/>
                      <a:pt x="10731500" y="1409700"/>
                    </a:cubicBezTo>
                    <a:lnTo>
                      <a:pt x="10668000" y="1409700"/>
                    </a:lnTo>
                    <a:cubicBezTo>
                      <a:pt x="10604500" y="1409700"/>
                      <a:pt x="10553700" y="1371600"/>
                      <a:pt x="10528300" y="1320800"/>
                    </a:cubicBezTo>
                    <a:lnTo>
                      <a:pt x="10375900" y="965200"/>
                    </a:lnTo>
                    <a:cubicBezTo>
                      <a:pt x="10375900" y="952500"/>
                      <a:pt x="10363200" y="965200"/>
                      <a:pt x="10363200" y="965200"/>
                    </a:cubicBezTo>
                    <a:lnTo>
                      <a:pt x="10426700" y="1409700"/>
                    </a:lnTo>
                    <a:lnTo>
                      <a:pt x="10502900" y="2222500"/>
                    </a:lnTo>
                    <a:cubicBezTo>
                      <a:pt x="10502900" y="2235200"/>
                      <a:pt x="10490200" y="2235200"/>
                      <a:pt x="10490200" y="2247900"/>
                    </a:cubicBezTo>
                    <a:cubicBezTo>
                      <a:pt x="10477500" y="2247900"/>
                      <a:pt x="10477500" y="2260600"/>
                      <a:pt x="10464800" y="2260600"/>
                    </a:cubicBezTo>
                    <a:lnTo>
                      <a:pt x="10414000" y="2260600"/>
                    </a:lnTo>
                    <a:cubicBezTo>
                      <a:pt x="10337800" y="2260600"/>
                      <a:pt x="10274300" y="2209800"/>
                      <a:pt x="10274300" y="2133600"/>
                    </a:cubicBezTo>
                    <a:lnTo>
                      <a:pt x="10160000" y="1447800"/>
                    </a:lnTo>
                    <a:cubicBezTo>
                      <a:pt x="10147300" y="1447800"/>
                      <a:pt x="10147300" y="1447800"/>
                      <a:pt x="10134600" y="1447800"/>
                    </a:cubicBezTo>
                    <a:lnTo>
                      <a:pt x="10020300" y="2133600"/>
                    </a:lnTo>
                    <a:cubicBezTo>
                      <a:pt x="10020300" y="2209800"/>
                      <a:pt x="9956800" y="2260600"/>
                      <a:pt x="9880600" y="2260600"/>
                    </a:cubicBezTo>
                    <a:lnTo>
                      <a:pt x="9829800" y="2260600"/>
                    </a:lnTo>
                    <a:cubicBezTo>
                      <a:pt x="9817100" y="2260600"/>
                      <a:pt x="9817100" y="2247900"/>
                      <a:pt x="9804400" y="2247900"/>
                    </a:cubicBezTo>
                    <a:cubicBezTo>
                      <a:pt x="9804400" y="2235200"/>
                      <a:pt x="9791700" y="2235200"/>
                      <a:pt x="9791700" y="2222500"/>
                    </a:cubicBezTo>
                    <a:lnTo>
                      <a:pt x="9867900" y="1409700"/>
                    </a:lnTo>
                    <a:lnTo>
                      <a:pt x="9931400" y="965200"/>
                    </a:lnTo>
                    <a:moveTo>
                      <a:pt x="11734800" y="0"/>
                    </a:moveTo>
                    <a:cubicBezTo>
                      <a:pt x="11620500" y="0"/>
                      <a:pt x="11518900" y="88900"/>
                      <a:pt x="11518900" y="215900"/>
                    </a:cubicBezTo>
                    <a:lnTo>
                      <a:pt x="11518900" y="279400"/>
                    </a:lnTo>
                    <a:cubicBezTo>
                      <a:pt x="11518900" y="393700"/>
                      <a:pt x="11620500" y="495300"/>
                      <a:pt x="11734800" y="495300"/>
                    </a:cubicBezTo>
                    <a:cubicBezTo>
                      <a:pt x="11849100" y="495300"/>
                      <a:pt x="11950700" y="393700"/>
                      <a:pt x="11950700" y="279400"/>
                    </a:cubicBezTo>
                    <a:lnTo>
                      <a:pt x="11950700" y="215900"/>
                    </a:lnTo>
                    <a:cubicBezTo>
                      <a:pt x="11950700" y="88900"/>
                      <a:pt x="11849100" y="0"/>
                      <a:pt x="11734800" y="0"/>
                    </a:cubicBezTo>
                    <a:moveTo>
                      <a:pt x="11518900" y="965200"/>
                    </a:moveTo>
                    <a:cubicBezTo>
                      <a:pt x="11518900" y="965200"/>
                      <a:pt x="11506200" y="952500"/>
                      <a:pt x="11506200" y="965200"/>
                    </a:cubicBezTo>
                    <a:lnTo>
                      <a:pt x="11353800" y="1320800"/>
                    </a:lnTo>
                    <a:cubicBezTo>
                      <a:pt x="11328400" y="1371600"/>
                      <a:pt x="11277600" y="1409700"/>
                      <a:pt x="11214100" y="1409700"/>
                    </a:cubicBezTo>
                    <a:lnTo>
                      <a:pt x="11150600" y="1409700"/>
                    </a:lnTo>
                    <a:cubicBezTo>
                      <a:pt x="11137900" y="1409700"/>
                      <a:pt x="11125200" y="1409700"/>
                      <a:pt x="11125200" y="1397000"/>
                    </a:cubicBezTo>
                    <a:cubicBezTo>
                      <a:pt x="11112500" y="1384300"/>
                      <a:pt x="11112500" y="1371600"/>
                      <a:pt x="11125200" y="1358900"/>
                    </a:cubicBezTo>
                    <a:lnTo>
                      <a:pt x="11315700" y="914400"/>
                    </a:lnTo>
                    <a:lnTo>
                      <a:pt x="11379200" y="736600"/>
                    </a:lnTo>
                    <a:cubicBezTo>
                      <a:pt x="11430000" y="635000"/>
                      <a:pt x="11531600" y="558800"/>
                      <a:pt x="11645900" y="558800"/>
                    </a:cubicBezTo>
                    <a:lnTo>
                      <a:pt x="11823700" y="558800"/>
                    </a:lnTo>
                    <a:cubicBezTo>
                      <a:pt x="11938000" y="558800"/>
                      <a:pt x="12039600" y="635000"/>
                      <a:pt x="12090400" y="736600"/>
                    </a:cubicBezTo>
                    <a:lnTo>
                      <a:pt x="12153900" y="914400"/>
                    </a:lnTo>
                    <a:lnTo>
                      <a:pt x="12344400" y="1358900"/>
                    </a:lnTo>
                    <a:cubicBezTo>
                      <a:pt x="12357100" y="1371600"/>
                      <a:pt x="12357100" y="1384300"/>
                      <a:pt x="12344400" y="1397000"/>
                    </a:cubicBezTo>
                    <a:cubicBezTo>
                      <a:pt x="12344400" y="1409700"/>
                      <a:pt x="12331700" y="1409700"/>
                      <a:pt x="12319000" y="1409700"/>
                    </a:cubicBezTo>
                    <a:lnTo>
                      <a:pt x="12255500" y="1409700"/>
                    </a:lnTo>
                    <a:cubicBezTo>
                      <a:pt x="12192000" y="1409700"/>
                      <a:pt x="12141200" y="1371600"/>
                      <a:pt x="12115800" y="1320800"/>
                    </a:cubicBezTo>
                    <a:lnTo>
                      <a:pt x="11963400" y="965200"/>
                    </a:lnTo>
                    <a:cubicBezTo>
                      <a:pt x="11963400" y="952500"/>
                      <a:pt x="11950700" y="965200"/>
                      <a:pt x="11950700" y="965200"/>
                    </a:cubicBezTo>
                    <a:lnTo>
                      <a:pt x="12014200" y="1409700"/>
                    </a:lnTo>
                    <a:lnTo>
                      <a:pt x="12090400" y="2222500"/>
                    </a:lnTo>
                    <a:cubicBezTo>
                      <a:pt x="12090400" y="2235200"/>
                      <a:pt x="12077700" y="2235200"/>
                      <a:pt x="12077700" y="2247900"/>
                    </a:cubicBezTo>
                    <a:cubicBezTo>
                      <a:pt x="12065000" y="2247900"/>
                      <a:pt x="12065000" y="2260600"/>
                      <a:pt x="12052300" y="2260600"/>
                    </a:cubicBezTo>
                    <a:lnTo>
                      <a:pt x="12001500" y="2260600"/>
                    </a:lnTo>
                    <a:cubicBezTo>
                      <a:pt x="11925300" y="2260600"/>
                      <a:pt x="11861800" y="2209800"/>
                      <a:pt x="11861800" y="2133600"/>
                    </a:cubicBezTo>
                    <a:lnTo>
                      <a:pt x="11747500" y="1447800"/>
                    </a:lnTo>
                    <a:cubicBezTo>
                      <a:pt x="11734800" y="1447800"/>
                      <a:pt x="11734800" y="1447800"/>
                      <a:pt x="11722100" y="1447800"/>
                    </a:cubicBezTo>
                    <a:lnTo>
                      <a:pt x="11607800" y="2133600"/>
                    </a:lnTo>
                    <a:cubicBezTo>
                      <a:pt x="11607800" y="2209800"/>
                      <a:pt x="11544300" y="2260600"/>
                      <a:pt x="11468100" y="2260600"/>
                    </a:cubicBezTo>
                    <a:lnTo>
                      <a:pt x="11417300" y="2260600"/>
                    </a:lnTo>
                    <a:cubicBezTo>
                      <a:pt x="11404600" y="2260600"/>
                      <a:pt x="11404600" y="2247900"/>
                      <a:pt x="11391900" y="2247900"/>
                    </a:cubicBezTo>
                    <a:cubicBezTo>
                      <a:pt x="11391900" y="2235200"/>
                      <a:pt x="11379200" y="2235200"/>
                      <a:pt x="11379200" y="2222500"/>
                    </a:cubicBezTo>
                    <a:lnTo>
                      <a:pt x="11455400" y="1409700"/>
                    </a:lnTo>
                    <a:lnTo>
                      <a:pt x="11518900" y="965200"/>
                    </a:lnTo>
                    <a:moveTo>
                      <a:pt x="622300" y="2578100"/>
                    </a:moveTo>
                    <a:cubicBezTo>
                      <a:pt x="508000" y="2578100"/>
                      <a:pt x="406400" y="2667000"/>
                      <a:pt x="406400" y="2794000"/>
                    </a:cubicBezTo>
                    <a:lnTo>
                      <a:pt x="406400" y="2857500"/>
                    </a:lnTo>
                    <a:cubicBezTo>
                      <a:pt x="406400" y="2971800"/>
                      <a:pt x="508000" y="3073400"/>
                      <a:pt x="622300" y="3073400"/>
                    </a:cubicBezTo>
                    <a:cubicBezTo>
                      <a:pt x="736600" y="3073400"/>
                      <a:pt x="838200" y="2971800"/>
                      <a:pt x="838200" y="2857500"/>
                    </a:cubicBezTo>
                    <a:lnTo>
                      <a:pt x="838200" y="2794000"/>
                    </a:lnTo>
                    <a:cubicBezTo>
                      <a:pt x="838200" y="2667000"/>
                      <a:pt x="736600" y="2578100"/>
                      <a:pt x="622300" y="2578100"/>
                    </a:cubicBezTo>
                    <a:moveTo>
                      <a:pt x="406400" y="3543300"/>
                    </a:moveTo>
                    <a:cubicBezTo>
                      <a:pt x="406400" y="3543300"/>
                      <a:pt x="393700" y="3530600"/>
                      <a:pt x="393700" y="3543300"/>
                    </a:cubicBezTo>
                    <a:lnTo>
                      <a:pt x="241300" y="3898900"/>
                    </a:lnTo>
                    <a:cubicBezTo>
                      <a:pt x="215900" y="3949700"/>
                      <a:pt x="165100" y="3987800"/>
                      <a:pt x="101600" y="3987800"/>
                    </a:cubicBezTo>
                    <a:lnTo>
                      <a:pt x="38100" y="3987800"/>
                    </a:lnTo>
                    <a:cubicBezTo>
                      <a:pt x="25400" y="3987800"/>
                      <a:pt x="12700" y="3987800"/>
                      <a:pt x="12700" y="3975100"/>
                    </a:cubicBezTo>
                    <a:cubicBezTo>
                      <a:pt x="0" y="3962400"/>
                      <a:pt x="0" y="3949700"/>
                      <a:pt x="12700" y="3937000"/>
                    </a:cubicBezTo>
                    <a:lnTo>
                      <a:pt x="203200" y="3492500"/>
                    </a:lnTo>
                    <a:lnTo>
                      <a:pt x="266700" y="3314700"/>
                    </a:lnTo>
                    <a:cubicBezTo>
                      <a:pt x="317500" y="3213100"/>
                      <a:pt x="419100" y="3136900"/>
                      <a:pt x="533400" y="3136900"/>
                    </a:cubicBezTo>
                    <a:lnTo>
                      <a:pt x="711200" y="3136900"/>
                    </a:lnTo>
                    <a:cubicBezTo>
                      <a:pt x="825500" y="3136900"/>
                      <a:pt x="927100" y="3213100"/>
                      <a:pt x="977900" y="3314700"/>
                    </a:cubicBezTo>
                    <a:lnTo>
                      <a:pt x="1041400" y="3492500"/>
                    </a:lnTo>
                    <a:lnTo>
                      <a:pt x="1231900" y="3937000"/>
                    </a:lnTo>
                    <a:cubicBezTo>
                      <a:pt x="1244600" y="3949700"/>
                      <a:pt x="1244600" y="3962400"/>
                      <a:pt x="1231900" y="3975100"/>
                    </a:cubicBezTo>
                    <a:cubicBezTo>
                      <a:pt x="1231900" y="3987800"/>
                      <a:pt x="1219200" y="3987800"/>
                      <a:pt x="1206500" y="3987800"/>
                    </a:cubicBezTo>
                    <a:lnTo>
                      <a:pt x="1143000" y="3987800"/>
                    </a:lnTo>
                    <a:cubicBezTo>
                      <a:pt x="1079500" y="3987800"/>
                      <a:pt x="1028700" y="3949700"/>
                      <a:pt x="1003300" y="3898900"/>
                    </a:cubicBezTo>
                    <a:lnTo>
                      <a:pt x="850900" y="3543300"/>
                    </a:lnTo>
                    <a:cubicBezTo>
                      <a:pt x="850900" y="3530600"/>
                      <a:pt x="838200" y="3543300"/>
                      <a:pt x="838200" y="3543300"/>
                    </a:cubicBezTo>
                    <a:lnTo>
                      <a:pt x="901700" y="3987800"/>
                    </a:lnTo>
                    <a:lnTo>
                      <a:pt x="977900" y="4800600"/>
                    </a:lnTo>
                    <a:cubicBezTo>
                      <a:pt x="977900" y="4813300"/>
                      <a:pt x="965200" y="4813300"/>
                      <a:pt x="965200" y="4826000"/>
                    </a:cubicBezTo>
                    <a:cubicBezTo>
                      <a:pt x="952500" y="4826000"/>
                      <a:pt x="952500" y="4838700"/>
                      <a:pt x="939800" y="4838700"/>
                    </a:cubicBezTo>
                    <a:lnTo>
                      <a:pt x="889000" y="4838700"/>
                    </a:lnTo>
                    <a:cubicBezTo>
                      <a:pt x="812800" y="4838700"/>
                      <a:pt x="749300" y="4787900"/>
                      <a:pt x="749300" y="4711700"/>
                    </a:cubicBezTo>
                    <a:lnTo>
                      <a:pt x="635000" y="4025900"/>
                    </a:lnTo>
                    <a:cubicBezTo>
                      <a:pt x="622300" y="4025900"/>
                      <a:pt x="622300" y="4025900"/>
                      <a:pt x="609600" y="4025900"/>
                    </a:cubicBezTo>
                    <a:lnTo>
                      <a:pt x="495300" y="4711700"/>
                    </a:lnTo>
                    <a:cubicBezTo>
                      <a:pt x="495300" y="4787900"/>
                      <a:pt x="431800" y="4838700"/>
                      <a:pt x="355600" y="4838700"/>
                    </a:cubicBezTo>
                    <a:lnTo>
                      <a:pt x="304800" y="4838700"/>
                    </a:lnTo>
                    <a:cubicBezTo>
                      <a:pt x="292100" y="4838700"/>
                      <a:pt x="292100" y="4826000"/>
                      <a:pt x="279400" y="4826000"/>
                    </a:cubicBezTo>
                    <a:cubicBezTo>
                      <a:pt x="279400" y="4813300"/>
                      <a:pt x="266700" y="4813300"/>
                      <a:pt x="266700" y="4800600"/>
                    </a:cubicBezTo>
                    <a:lnTo>
                      <a:pt x="342900" y="3987800"/>
                    </a:lnTo>
                    <a:lnTo>
                      <a:pt x="406400" y="3543300"/>
                    </a:lnTo>
                    <a:moveTo>
                      <a:pt x="2209800" y="2578100"/>
                    </a:moveTo>
                    <a:cubicBezTo>
                      <a:pt x="2095500" y="2578100"/>
                      <a:pt x="1993900" y="2667000"/>
                      <a:pt x="1993900" y="2794000"/>
                    </a:cubicBezTo>
                    <a:lnTo>
                      <a:pt x="1993900" y="2857500"/>
                    </a:lnTo>
                    <a:cubicBezTo>
                      <a:pt x="1993900" y="2971800"/>
                      <a:pt x="2095500" y="3073400"/>
                      <a:pt x="2209800" y="3073400"/>
                    </a:cubicBezTo>
                    <a:cubicBezTo>
                      <a:pt x="2324100" y="3073400"/>
                      <a:pt x="2425700" y="2971800"/>
                      <a:pt x="2425700" y="2857500"/>
                    </a:cubicBezTo>
                    <a:lnTo>
                      <a:pt x="2425700" y="2794000"/>
                    </a:lnTo>
                    <a:cubicBezTo>
                      <a:pt x="2425700" y="2667000"/>
                      <a:pt x="2324100" y="2578100"/>
                      <a:pt x="2209800" y="2578100"/>
                    </a:cubicBezTo>
                    <a:moveTo>
                      <a:pt x="1993900" y="3543300"/>
                    </a:moveTo>
                    <a:cubicBezTo>
                      <a:pt x="1993900" y="3543300"/>
                      <a:pt x="1981200" y="3530600"/>
                      <a:pt x="1981200" y="3543300"/>
                    </a:cubicBezTo>
                    <a:lnTo>
                      <a:pt x="1828800" y="3898900"/>
                    </a:lnTo>
                    <a:cubicBezTo>
                      <a:pt x="1803400" y="3949700"/>
                      <a:pt x="1752600" y="3987800"/>
                      <a:pt x="1689100" y="3987800"/>
                    </a:cubicBezTo>
                    <a:lnTo>
                      <a:pt x="1625600" y="3987800"/>
                    </a:lnTo>
                    <a:cubicBezTo>
                      <a:pt x="1612900" y="3987800"/>
                      <a:pt x="1600200" y="3987800"/>
                      <a:pt x="1600200" y="3975100"/>
                    </a:cubicBezTo>
                    <a:cubicBezTo>
                      <a:pt x="1587500" y="3962400"/>
                      <a:pt x="1587500" y="3949700"/>
                      <a:pt x="1600200" y="3937000"/>
                    </a:cubicBezTo>
                    <a:lnTo>
                      <a:pt x="1790700" y="3492500"/>
                    </a:lnTo>
                    <a:lnTo>
                      <a:pt x="1854200" y="3314700"/>
                    </a:lnTo>
                    <a:cubicBezTo>
                      <a:pt x="1905000" y="3213100"/>
                      <a:pt x="2006600" y="3136900"/>
                      <a:pt x="2120900" y="3136900"/>
                    </a:cubicBezTo>
                    <a:lnTo>
                      <a:pt x="2298700" y="3136900"/>
                    </a:lnTo>
                    <a:cubicBezTo>
                      <a:pt x="2413000" y="3136900"/>
                      <a:pt x="2514600" y="3213100"/>
                      <a:pt x="2565400" y="3314700"/>
                    </a:cubicBezTo>
                    <a:lnTo>
                      <a:pt x="2628900" y="3492500"/>
                    </a:lnTo>
                    <a:lnTo>
                      <a:pt x="2819400" y="3937000"/>
                    </a:lnTo>
                    <a:cubicBezTo>
                      <a:pt x="2832100" y="3949700"/>
                      <a:pt x="2832100" y="3962400"/>
                      <a:pt x="2819400" y="3975100"/>
                    </a:cubicBezTo>
                    <a:cubicBezTo>
                      <a:pt x="2819400" y="3987800"/>
                      <a:pt x="2806700" y="3987800"/>
                      <a:pt x="2794000" y="3987800"/>
                    </a:cubicBezTo>
                    <a:lnTo>
                      <a:pt x="2730500" y="3987800"/>
                    </a:lnTo>
                    <a:cubicBezTo>
                      <a:pt x="2667000" y="3987800"/>
                      <a:pt x="2616200" y="3949700"/>
                      <a:pt x="2590800" y="3898900"/>
                    </a:cubicBezTo>
                    <a:lnTo>
                      <a:pt x="2438400" y="3543300"/>
                    </a:lnTo>
                    <a:cubicBezTo>
                      <a:pt x="2438400" y="3530600"/>
                      <a:pt x="2425700" y="3543300"/>
                      <a:pt x="2425700" y="3543300"/>
                    </a:cubicBezTo>
                    <a:lnTo>
                      <a:pt x="2489200" y="3987800"/>
                    </a:lnTo>
                    <a:lnTo>
                      <a:pt x="2565400" y="4800600"/>
                    </a:lnTo>
                    <a:cubicBezTo>
                      <a:pt x="2565400" y="4813300"/>
                      <a:pt x="2552700" y="4813300"/>
                      <a:pt x="2552700" y="4826000"/>
                    </a:cubicBezTo>
                    <a:cubicBezTo>
                      <a:pt x="2540000" y="4826000"/>
                      <a:pt x="2540000" y="4838700"/>
                      <a:pt x="2527300" y="4838700"/>
                    </a:cubicBezTo>
                    <a:lnTo>
                      <a:pt x="2476500" y="4838700"/>
                    </a:lnTo>
                    <a:cubicBezTo>
                      <a:pt x="2400300" y="4838700"/>
                      <a:pt x="2336800" y="4787900"/>
                      <a:pt x="2336800" y="4711700"/>
                    </a:cubicBezTo>
                    <a:lnTo>
                      <a:pt x="2222500" y="4025900"/>
                    </a:lnTo>
                    <a:cubicBezTo>
                      <a:pt x="2209800" y="4025900"/>
                      <a:pt x="2209800" y="4025900"/>
                      <a:pt x="2197100" y="4025900"/>
                    </a:cubicBezTo>
                    <a:lnTo>
                      <a:pt x="2082800" y="4711700"/>
                    </a:lnTo>
                    <a:cubicBezTo>
                      <a:pt x="2082800" y="4787900"/>
                      <a:pt x="2019300" y="4838700"/>
                      <a:pt x="1943100" y="4838700"/>
                    </a:cubicBezTo>
                    <a:lnTo>
                      <a:pt x="1892300" y="4838700"/>
                    </a:lnTo>
                    <a:cubicBezTo>
                      <a:pt x="1879600" y="4838700"/>
                      <a:pt x="1879600" y="4826000"/>
                      <a:pt x="1866900" y="4826000"/>
                    </a:cubicBezTo>
                    <a:cubicBezTo>
                      <a:pt x="1866900" y="4813300"/>
                      <a:pt x="1854200" y="4813300"/>
                      <a:pt x="1854200" y="4800600"/>
                    </a:cubicBezTo>
                    <a:lnTo>
                      <a:pt x="1930400" y="3987800"/>
                    </a:lnTo>
                    <a:lnTo>
                      <a:pt x="1993900" y="3543300"/>
                    </a:lnTo>
                    <a:moveTo>
                      <a:pt x="3797300" y="2578100"/>
                    </a:moveTo>
                    <a:cubicBezTo>
                      <a:pt x="3683000" y="2578100"/>
                      <a:pt x="3581400" y="2667000"/>
                      <a:pt x="3581400" y="2794000"/>
                    </a:cubicBezTo>
                    <a:lnTo>
                      <a:pt x="3581400" y="2857500"/>
                    </a:lnTo>
                    <a:cubicBezTo>
                      <a:pt x="3581400" y="2971800"/>
                      <a:pt x="3683000" y="3073400"/>
                      <a:pt x="3797300" y="3073400"/>
                    </a:cubicBezTo>
                    <a:cubicBezTo>
                      <a:pt x="3911600" y="3073400"/>
                      <a:pt x="4013200" y="2971800"/>
                      <a:pt x="4013200" y="2857500"/>
                    </a:cubicBezTo>
                    <a:lnTo>
                      <a:pt x="4013200" y="2794000"/>
                    </a:lnTo>
                    <a:cubicBezTo>
                      <a:pt x="4013200" y="2667000"/>
                      <a:pt x="3911600" y="2578100"/>
                      <a:pt x="3797300" y="2578100"/>
                    </a:cubicBezTo>
                    <a:moveTo>
                      <a:pt x="3581400" y="3543300"/>
                    </a:moveTo>
                    <a:cubicBezTo>
                      <a:pt x="3581400" y="3543300"/>
                      <a:pt x="3568700" y="3530600"/>
                      <a:pt x="3568700" y="3543300"/>
                    </a:cubicBezTo>
                    <a:lnTo>
                      <a:pt x="3416300" y="3898900"/>
                    </a:lnTo>
                    <a:cubicBezTo>
                      <a:pt x="3390900" y="3949700"/>
                      <a:pt x="3340100" y="3987800"/>
                      <a:pt x="3276600" y="3987800"/>
                    </a:cubicBezTo>
                    <a:lnTo>
                      <a:pt x="3213100" y="3987800"/>
                    </a:lnTo>
                    <a:cubicBezTo>
                      <a:pt x="3200400" y="3987800"/>
                      <a:pt x="3187700" y="3987800"/>
                      <a:pt x="3187700" y="3975100"/>
                    </a:cubicBezTo>
                    <a:cubicBezTo>
                      <a:pt x="3175000" y="3962400"/>
                      <a:pt x="3175000" y="3949700"/>
                      <a:pt x="3187700" y="3937000"/>
                    </a:cubicBezTo>
                    <a:lnTo>
                      <a:pt x="3378200" y="3492500"/>
                    </a:lnTo>
                    <a:lnTo>
                      <a:pt x="3441700" y="3314700"/>
                    </a:lnTo>
                    <a:cubicBezTo>
                      <a:pt x="3492500" y="3213100"/>
                      <a:pt x="3594100" y="3136900"/>
                      <a:pt x="3708400" y="3136900"/>
                    </a:cubicBezTo>
                    <a:lnTo>
                      <a:pt x="3886200" y="3136900"/>
                    </a:lnTo>
                    <a:cubicBezTo>
                      <a:pt x="4000500" y="3136900"/>
                      <a:pt x="4102100" y="3213100"/>
                      <a:pt x="4152900" y="3314700"/>
                    </a:cubicBezTo>
                    <a:lnTo>
                      <a:pt x="4216400" y="3492500"/>
                    </a:lnTo>
                    <a:lnTo>
                      <a:pt x="4406900" y="3937000"/>
                    </a:lnTo>
                    <a:cubicBezTo>
                      <a:pt x="4419600" y="3949700"/>
                      <a:pt x="4419600" y="3962400"/>
                      <a:pt x="4406900" y="3975100"/>
                    </a:cubicBezTo>
                    <a:cubicBezTo>
                      <a:pt x="4406900" y="3987800"/>
                      <a:pt x="4394200" y="3987800"/>
                      <a:pt x="4381500" y="3987800"/>
                    </a:cubicBezTo>
                    <a:lnTo>
                      <a:pt x="4318000" y="3987800"/>
                    </a:lnTo>
                    <a:cubicBezTo>
                      <a:pt x="4254500" y="3987800"/>
                      <a:pt x="4203700" y="3949700"/>
                      <a:pt x="4178300" y="3898900"/>
                    </a:cubicBezTo>
                    <a:lnTo>
                      <a:pt x="4025900" y="3543300"/>
                    </a:lnTo>
                    <a:cubicBezTo>
                      <a:pt x="4025900" y="3530600"/>
                      <a:pt x="4013200" y="3543300"/>
                      <a:pt x="4013200" y="3543300"/>
                    </a:cubicBezTo>
                    <a:lnTo>
                      <a:pt x="4076700" y="3987800"/>
                    </a:lnTo>
                    <a:lnTo>
                      <a:pt x="4152900" y="4800600"/>
                    </a:lnTo>
                    <a:cubicBezTo>
                      <a:pt x="4152900" y="4813300"/>
                      <a:pt x="4140200" y="4813300"/>
                      <a:pt x="4140200" y="4826000"/>
                    </a:cubicBezTo>
                    <a:cubicBezTo>
                      <a:pt x="4127500" y="4826000"/>
                      <a:pt x="4127500" y="4838700"/>
                      <a:pt x="4114800" y="4838700"/>
                    </a:cubicBezTo>
                    <a:lnTo>
                      <a:pt x="4064000" y="4838700"/>
                    </a:lnTo>
                    <a:cubicBezTo>
                      <a:pt x="3987800" y="4838700"/>
                      <a:pt x="3924300" y="4787900"/>
                      <a:pt x="3924300" y="4711700"/>
                    </a:cubicBezTo>
                    <a:lnTo>
                      <a:pt x="3810000" y="4025900"/>
                    </a:lnTo>
                    <a:cubicBezTo>
                      <a:pt x="3797300" y="4025900"/>
                      <a:pt x="3797300" y="4025900"/>
                      <a:pt x="3784600" y="4025900"/>
                    </a:cubicBezTo>
                    <a:lnTo>
                      <a:pt x="3670300" y="4711700"/>
                    </a:lnTo>
                    <a:cubicBezTo>
                      <a:pt x="3670300" y="4787900"/>
                      <a:pt x="3606800" y="4838700"/>
                      <a:pt x="3530600" y="4838700"/>
                    </a:cubicBezTo>
                    <a:lnTo>
                      <a:pt x="3479800" y="4838700"/>
                    </a:lnTo>
                    <a:cubicBezTo>
                      <a:pt x="3467100" y="4838700"/>
                      <a:pt x="3467100" y="4826000"/>
                      <a:pt x="3454400" y="4826000"/>
                    </a:cubicBezTo>
                    <a:cubicBezTo>
                      <a:pt x="3454400" y="4813300"/>
                      <a:pt x="3441700" y="4813300"/>
                      <a:pt x="3441700" y="4800600"/>
                    </a:cubicBezTo>
                    <a:lnTo>
                      <a:pt x="3517900" y="3987800"/>
                    </a:lnTo>
                    <a:lnTo>
                      <a:pt x="3581400" y="3543300"/>
                    </a:lnTo>
                    <a:moveTo>
                      <a:pt x="5384800" y="2578100"/>
                    </a:moveTo>
                    <a:cubicBezTo>
                      <a:pt x="5270500" y="2578100"/>
                      <a:pt x="5168900" y="2667000"/>
                      <a:pt x="5168900" y="2794000"/>
                    </a:cubicBezTo>
                    <a:lnTo>
                      <a:pt x="5168900" y="2857500"/>
                    </a:lnTo>
                    <a:cubicBezTo>
                      <a:pt x="5168900" y="2971800"/>
                      <a:pt x="5270500" y="3073400"/>
                      <a:pt x="5384800" y="3073400"/>
                    </a:cubicBezTo>
                    <a:cubicBezTo>
                      <a:pt x="5499100" y="3073400"/>
                      <a:pt x="5600700" y="2971800"/>
                      <a:pt x="5600700" y="2857500"/>
                    </a:cubicBezTo>
                    <a:lnTo>
                      <a:pt x="5600700" y="2794000"/>
                    </a:lnTo>
                    <a:cubicBezTo>
                      <a:pt x="5600700" y="2667000"/>
                      <a:pt x="5499100" y="2578100"/>
                      <a:pt x="5384800" y="2578100"/>
                    </a:cubicBezTo>
                    <a:moveTo>
                      <a:pt x="5168900" y="3543300"/>
                    </a:moveTo>
                    <a:cubicBezTo>
                      <a:pt x="5168900" y="3543300"/>
                      <a:pt x="5156200" y="3530600"/>
                      <a:pt x="5156200" y="3543300"/>
                    </a:cubicBezTo>
                    <a:lnTo>
                      <a:pt x="5003800" y="3898900"/>
                    </a:lnTo>
                    <a:cubicBezTo>
                      <a:pt x="4978400" y="3949700"/>
                      <a:pt x="4927600" y="3987800"/>
                      <a:pt x="4864100" y="3987800"/>
                    </a:cubicBezTo>
                    <a:lnTo>
                      <a:pt x="4800600" y="3987800"/>
                    </a:lnTo>
                    <a:cubicBezTo>
                      <a:pt x="4787900" y="3987800"/>
                      <a:pt x="4775200" y="3987800"/>
                      <a:pt x="4775200" y="3975100"/>
                    </a:cubicBezTo>
                    <a:cubicBezTo>
                      <a:pt x="4762500" y="3962400"/>
                      <a:pt x="4762500" y="3949700"/>
                      <a:pt x="4775200" y="3937000"/>
                    </a:cubicBezTo>
                    <a:lnTo>
                      <a:pt x="4965700" y="3492500"/>
                    </a:lnTo>
                    <a:lnTo>
                      <a:pt x="5029200" y="3314700"/>
                    </a:lnTo>
                    <a:cubicBezTo>
                      <a:pt x="5080000" y="3213100"/>
                      <a:pt x="5181600" y="3136900"/>
                      <a:pt x="5295900" y="3136900"/>
                    </a:cubicBezTo>
                    <a:lnTo>
                      <a:pt x="5473700" y="3136900"/>
                    </a:lnTo>
                    <a:cubicBezTo>
                      <a:pt x="5588000" y="3136900"/>
                      <a:pt x="5689600" y="3213100"/>
                      <a:pt x="5740400" y="3314700"/>
                    </a:cubicBezTo>
                    <a:lnTo>
                      <a:pt x="5803900" y="3492500"/>
                    </a:lnTo>
                    <a:lnTo>
                      <a:pt x="5994400" y="3937000"/>
                    </a:lnTo>
                    <a:cubicBezTo>
                      <a:pt x="6007100" y="3949700"/>
                      <a:pt x="6007100" y="3962400"/>
                      <a:pt x="5994400" y="3975100"/>
                    </a:cubicBezTo>
                    <a:cubicBezTo>
                      <a:pt x="5994400" y="3987800"/>
                      <a:pt x="5981700" y="3987800"/>
                      <a:pt x="5969000" y="3987800"/>
                    </a:cubicBezTo>
                    <a:lnTo>
                      <a:pt x="5905500" y="3987800"/>
                    </a:lnTo>
                    <a:cubicBezTo>
                      <a:pt x="5842000" y="3987800"/>
                      <a:pt x="5791200" y="3949700"/>
                      <a:pt x="5765800" y="3898900"/>
                    </a:cubicBezTo>
                    <a:lnTo>
                      <a:pt x="5613400" y="3543300"/>
                    </a:lnTo>
                    <a:cubicBezTo>
                      <a:pt x="5613400" y="3530600"/>
                      <a:pt x="5600700" y="3543300"/>
                      <a:pt x="5600700" y="3543300"/>
                    </a:cubicBezTo>
                    <a:lnTo>
                      <a:pt x="5664200" y="3987800"/>
                    </a:lnTo>
                    <a:lnTo>
                      <a:pt x="5740400" y="4800600"/>
                    </a:lnTo>
                    <a:cubicBezTo>
                      <a:pt x="5740400" y="4813300"/>
                      <a:pt x="5727700" y="4813300"/>
                      <a:pt x="5727700" y="4826000"/>
                    </a:cubicBezTo>
                    <a:cubicBezTo>
                      <a:pt x="5715000" y="4826000"/>
                      <a:pt x="5715000" y="4838700"/>
                      <a:pt x="5702300" y="4838700"/>
                    </a:cubicBezTo>
                    <a:lnTo>
                      <a:pt x="5651500" y="4838700"/>
                    </a:lnTo>
                    <a:cubicBezTo>
                      <a:pt x="5575300" y="4838700"/>
                      <a:pt x="5511800" y="4787900"/>
                      <a:pt x="5511800" y="4711700"/>
                    </a:cubicBezTo>
                    <a:lnTo>
                      <a:pt x="5397500" y="4025900"/>
                    </a:lnTo>
                    <a:cubicBezTo>
                      <a:pt x="5384800" y="4025900"/>
                      <a:pt x="5384800" y="4025900"/>
                      <a:pt x="5372100" y="4025900"/>
                    </a:cubicBezTo>
                    <a:lnTo>
                      <a:pt x="5257800" y="4711700"/>
                    </a:lnTo>
                    <a:cubicBezTo>
                      <a:pt x="5257800" y="4787900"/>
                      <a:pt x="5194300" y="4838700"/>
                      <a:pt x="5118100" y="4838700"/>
                    </a:cubicBezTo>
                    <a:lnTo>
                      <a:pt x="5067300" y="4838700"/>
                    </a:lnTo>
                    <a:cubicBezTo>
                      <a:pt x="5054600" y="4838700"/>
                      <a:pt x="5054600" y="4826000"/>
                      <a:pt x="5041900" y="4826000"/>
                    </a:cubicBezTo>
                    <a:cubicBezTo>
                      <a:pt x="5041900" y="4813300"/>
                      <a:pt x="5029200" y="4813300"/>
                      <a:pt x="5029200" y="4800600"/>
                    </a:cubicBezTo>
                    <a:lnTo>
                      <a:pt x="5105400" y="3987800"/>
                    </a:lnTo>
                    <a:lnTo>
                      <a:pt x="5168900" y="3543300"/>
                    </a:lnTo>
                  </a:path>
                </a:pathLst>
              </a:custGeom>
              <a:solidFill>
                <a:srgbClr val="7ED957"/>
              </a:solidFill>
            </p:spPr>
          </p:sp>
          <p:sp>
            <p:nvSpPr>
              <p:cNvPr name="Freeform 12" id="12"/>
              <p:cNvSpPr/>
              <p:nvPr/>
            </p:nvSpPr>
            <p:spPr>
              <a:xfrm flipH="false" flipV="false" rot="0">
                <a:off x="12700" y="2578100"/>
                <a:ext cx="12357100" cy="7404100"/>
              </a:xfrm>
              <a:custGeom>
                <a:avLst/>
                <a:gdLst/>
                <a:ahLst/>
                <a:cxnLst/>
                <a:rect r="r" b="b" t="t" l="l"/>
                <a:pathLst>
                  <a:path h="7404100" w="12357100">
                    <a:moveTo>
                      <a:pt x="6972300" y="0"/>
                    </a:moveTo>
                    <a:cubicBezTo>
                      <a:pt x="6858000" y="0"/>
                      <a:pt x="6756400" y="88900"/>
                      <a:pt x="6756400" y="215900"/>
                    </a:cubicBezTo>
                    <a:lnTo>
                      <a:pt x="6756400" y="279400"/>
                    </a:lnTo>
                    <a:cubicBezTo>
                      <a:pt x="6756400" y="393700"/>
                      <a:pt x="6858000" y="495300"/>
                      <a:pt x="6972300" y="495300"/>
                    </a:cubicBezTo>
                    <a:cubicBezTo>
                      <a:pt x="7086600" y="495300"/>
                      <a:pt x="7188200" y="393700"/>
                      <a:pt x="7188200" y="279400"/>
                    </a:cubicBezTo>
                    <a:lnTo>
                      <a:pt x="7188200" y="215900"/>
                    </a:lnTo>
                    <a:cubicBezTo>
                      <a:pt x="7188200" y="88900"/>
                      <a:pt x="7086600" y="0"/>
                      <a:pt x="6972300" y="0"/>
                    </a:cubicBezTo>
                    <a:moveTo>
                      <a:pt x="6756400" y="965200"/>
                    </a:moveTo>
                    <a:cubicBezTo>
                      <a:pt x="6756400" y="965200"/>
                      <a:pt x="6743700" y="952500"/>
                      <a:pt x="6743700" y="965200"/>
                    </a:cubicBezTo>
                    <a:lnTo>
                      <a:pt x="6591300" y="1320800"/>
                    </a:lnTo>
                    <a:cubicBezTo>
                      <a:pt x="6565900" y="1371600"/>
                      <a:pt x="6515100" y="1409700"/>
                      <a:pt x="6451600" y="1409700"/>
                    </a:cubicBezTo>
                    <a:lnTo>
                      <a:pt x="6388100" y="1409700"/>
                    </a:lnTo>
                    <a:cubicBezTo>
                      <a:pt x="6375400" y="1409700"/>
                      <a:pt x="6362700" y="1409700"/>
                      <a:pt x="6362700" y="1397000"/>
                    </a:cubicBezTo>
                    <a:cubicBezTo>
                      <a:pt x="6350000" y="1384300"/>
                      <a:pt x="6350000" y="1371600"/>
                      <a:pt x="6362700" y="1358900"/>
                    </a:cubicBezTo>
                    <a:lnTo>
                      <a:pt x="6553200" y="914400"/>
                    </a:lnTo>
                    <a:lnTo>
                      <a:pt x="6616700" y="736600"/>
                    </a:lnTo>
                    <a:cubicBezTo>
                      <a:pt x="6667500" y="635000"/>
                      <a:pt x="6769100" y="558800"/>
                      <a:pt x="6883400" y="558800"/>
                    </a:cubicBezTo>
                    <a:lnTo>
                      <a:pt x="7061200" y="558800"/>
                    </a:lnTo>
                    <a:cubicBezTo>
                      <a:pt x="7175500" y="558800"/>
                      <a:pt x="7277100" y="635000"/>
                      <a:pt x="7327900" y="736600"/>
                    </a:cubicBezTo>
                    <a:lnTo>
                      <a:pt x="7391400" y="914400"/>
                    </a:lnTo>
                    <a:lnTo>
                      <a:pt x="7581900" y="1358900"/>
                    </a:lnTo>
                    <a:cubicBezTo>
                      <a:pt x="7594600" y="1371600"/>
                      <a:pt x="7594600" y="1384300"/>
                      <a:pt x="7581900" y="1397000"/>
                    </a:cubicBezTo>
                    <a:cubicBezTo>
                      <a:pt x="7581900" y="1409700"/>
                      <a:pt x="7569200" y="1409700"/>
                      <a:pt x="7556500" y="1409700"/>
                    </a:cubicBezTo>
                    <a:lnTo>
                      <a:pt x="7493000" y="1409700"/>
                    </a:lnTo>
                    <a:cubicBezTo>
                      <a:pt x="7429500" y="1409700"/>
                      <a:pt x="7378700" y="1371600"/>
                      <a:pt x="7353300" y="1320800"/>
                    </a:cubicBezTo>
                    <a:lnTo>
                      <a:pt x="7200900" y="965200"/>
                    </a:lnTo>
                    <a:cubicBezTo>
                      <a:pt x="7200900" y="952500"/>
                      <a:pt x="7188200" y="965200"/>
                      <a:pt x="7188200" y="965200"/>
                    </a:cubicBezTo>
                    <a:lnTo>
                      <a:pt x="7251700" y="1409700"/>
                    </a:lnTo>
                    <a:lnTo>
                      <a:pt x="7327900" y="2222500"/>
                    </a:lnTo>
                    <a:cubicBezTo>
                      <a:pt x="7327900" y="2235200"/>
                      <a:pt x="7315200" y="2235200"/>
                      <a:pt x="7315200" y="2247900"/>
                    </a:cubicBezTo>
                    <a:cubicBezTo>
                      <a:pt x="7302500" y="2247900"/>
                      <a:pt x="7302500" y="2260600"/>
                      <a:pt x="7289800" y="2260600"/>
                    </a:cubicBezTo>
                    <a:lnTo>
                      <a:pt x="7239000" y="2260600"/>
                    </a:lnTo>
                    <a:cubicBezTo>
                      <a:pt x="7162800" y="2260600"/>
                      <a:pt x="7099300" y="2209800"/>
                      <a:pt x="7099300" y="2133600"/>
                    </a:cubicBezTo>
                    <a:lnTo>
                      <a:pt x="6985000" y="1447800"/>
                    </a:lnTo>
                    <a:cubicBezTo>
                      <a:pt x="6972300" y="1447800"/>
                      <a:pt x="6972300" y="1447800"/>
                      <a:pt x="6959600" y="1447800"/>
                    </a:cubicBezTo>
                    <a:lnTo>
                      <a:pt x="6845300" y="2133600"/>
                    </a:lnTo>
                    <a:cubicBezTo>
                      <a:pt x="6845300" y="2209800"/>
                      <a:pt x="6781800" y="2260600"/>
                      <a:pt x="6705600" y="2260600"/>
                    </a:cubicBezTo>
                    <a:lnTo>
                      <a:pt x="6654800" y="2260600"/>
                    </a:lnTo>
                    <a:cubicBezTo>
                      <a:pt x="6642100" y="2260600"/>
                      <a:pt x="6642100" y="2247900"/>
                      <a:pt x="6629400" y="2247900"/>
                    </a:cubicBezTo>
                    <a:cubicBezTo>
                      <a:pt x="6629400" y="2235200"/>
                      <a:pt x="6616700" y="2235200"/>
                      <a:pt x="6616700" y="2222500"/>
                    </a:cubicBezTo>
                    <a:lnTo>
                      <a:pt x="6692900" y="1409700"/>
                    </a:lnTo>
                    <a:lnTo>
                      <a:pt x="6756400" y="965200"/>
                    </a:lnTo>
                    <a:moveTo>
                      <a:pt x="8559800" y="0"/>
                    </a:moveTo>
                    <a:cubicBezTo>
                      <a:pt x="8445500" y="0"/>
                      <a:pt x="8343900" y="88900"/>
                      <a:pt x="8343900" y="215900"/>
                    </a:cubicBezTo>
                    <a:lnTo>
                      <a:pt x="8343900" y="279400"/>
                    </a:lnTo>
                    <a:cubicBezTo>
                      <a:pt x="8343900" y="393700"/>
                      <a:pt x="8445500" y="495300"/>
                      <a:pt x="8559800" y="495300"/>
                    </a:cubicBezTo>
                    <a:cubicBezTo>
                      <a:pt x="8674100" y="495300"/>
                      <a:pt x="8775700" y="393700"/>
                      <a:pt x="8775700" y="279400"/>
                    </a:cubicBezTo>
                    <a:lnTo>
                      <a:pt x="8775700" y="215900"/>
                    </a:lnTo>
                    <a:cubicBezTo>
                      <a:pt x="8775700" y="88900"/>
                      <a:pt x="8674100" y="0"/>
                      <a:pt x="8559800" y="0"/>
                    </a:cubicBezTo>
                    <a:moveTo>
                      <a:pt x="8343900" y="965200"/>
                    </a:moveTo>
                    <a:cubicBezTo>
                      <a:pt x="8343900" y="965200"/>
                      <a:pt x="8331200" y="952500"/>
                      <a:pt x="8331200" y="965200"/>
                    </a:cubicBezTo>
                    <a:lnTo>
                      <a:pt x="8178800" y="1320800"/>
                    </a:lnTo>
                    <a:cubicBezTo>
                      <a:pt x="8153400" y="1371600"/>
                      <a:pt x="8102600" y="1409700"/>
                      <a:pt x="8039100" y="1409700"/>
                    </a:cubicBezTo>
                    <a:lnTo>
                      <a:pt x="7975600" y="1409700"/>
                    </a:lnTo>
                    <a:cubicBezTo>
                      <a:pt x="7962900" y="1409700"/>
                      <a:pt x="7950200" y="1409700"/>
                      <a:pt x="7950200" y="1397000"/>
                    </a:cubicBezTo>
                    <a:cubicBezTo>
                      <a:pt x="7937500" y="1384300"/>
                      <a:pt x="7937500" y="1371600"/>
                      <a:pt x="7950200" y="1358900"/>
                    </a:cubicBezTo>
                    <a:lnTo>
                      <a:pt x="8140700" y="914400"/>
                    </a:lnTo>
                    <a:lnTo>
                      <a:pt x="8204200" y="736600"/>
                    </a:lnTo>
                    <a:cubicBezTo>
                      <a:pt x="8255000" y="635000"/>
                      <a:pt x="8356600" y="558800"/>
                      <a:pt x="8470900" y="558800"/>
                    </a:cubicBezTo>
                    <a:lnTo>
                      <a:pt x="8648700" y="558800"/>
                    </a:lnTo>
                    <a:cubicBezTo>
                      <a:pt x="8763000" y="558800"/>
                      <a:pt x="8864600" y="635000"/>
                      <a:pt x="8915400" y="736600"/>
                    </a:cubicBezTo>
                    <a:lnTo>
                      <a:pt x="8978900" y="914400"/>
                    </a:lnTo>
                    <a:lnTo>
                      <a:pt x="9169400" y="1358900"/>
                    </a:lnTo>
                    <a:cubicBezTo>
                      <a:pt x="9182100" y="1371600"/>
                      <a:pt x="9182100" y="1384300"/>
                      <a:pt x="9169400" y="1397000"/>
                    </a:cubicBezTo>
                    <a:cubicBezTo>
                      <a:pt x="9169400" y="1409700"/>
                      <a:pt x="9156700" y="1409700"/>
                      <a:pt x="9144000" y="1409700"/>
                    </a:cubicBezTo>
                    <a:lnTo>
                      <a:pt x="9080500" y="1409700"/>
                    </a:lnTo>
                    <a:cubicBezTo>
                      <a:pt x="9017000" y="1409700"/>
                      <a:pt x="8966200" y="1371600"/>
                      <a:pt x="8940800" y="1320800"/>
                    </a:cubicBezTo>
                    <a:lnTo>
                      <a:pt x="8788400" y="965200"/>
                    </a:lnTo>
                    <a:cubicBezTo>
                      <a:pt x="8788400" y="952500"/>
                      <a:pt x="8775700" y="965200"/>
                      <a:pt x="8775700" y="965200"/>
                    </a:cubicBezTo>
                    <a:lnTo>
                      <a:pt x="8839200" y="1409700"/>
                    </a:lnTo>
                    <a:lnTo>
                      <a:pt x="8915400" y="2222500"/>
                    </a:lnTo>
                    <a:cubicBezTo>
                      <a:pt x="8915400" y="2235200"/>
                      <a:pt x="8902700" y="2235200"/>
                      <a:pt x="8902700" y="2247900"/>
                    </a:cubicBezTo>
                    <a:cubicBezTo>
                      <a:pt x="8890000" y="2247900"/>
                      <a:pt x="8890000" y="2260600"/>
                      <a:pt x="8877300" y="2260600"/>
                    </a:cubicBezTo>
                    <a:lnTo>
                      <a:pt x="8826500" y="2260600"/>
                    </a:lnTo>
                    <a:cubicBezTo>
                      <a:pt x="8750300" y="2260600"/>
                      <a:pt x="8686800" y="2209800"/>
                      <a:pt x="8686800" y="2133600"/>
                    </a:cubicBezTo>
                    <a:lnTo>
                      <a:pt x="8572500" y="1447800"/>
                    </a:lnTo>
                    <a:cubicBezTo>
                      <a:pt x="8559800" y="1447800"/>
                      <a:pt x="8559800" y="1447800"/>
                      <a:pt x="8547100" y="1447800"/>
                    </a:cubicBezTo>
                    <a:lnTo>
                      <a:pt x="8432800" y="2133600"/>
                    </a:lnTo>
                    <a:cubicBezTo>
                      <a:pt x="8432800" y="2209800"/>
                      <a:pt x="8369300" y="2260600"/>
                      <a:pt x="8293100" y="2260600"/>
                    </a:cubicBezTo>
                    <a:lnTo>
                      <a:pt x="8242300" y="2260600"/>
                    </a:lnTo>
                    <a:cubicBezTo>
                      <a:pt x="8229600" y="2260600"/>
                      <a:pt x="8229600" y="2247900"/>
                      <a:pt x="8216900" y="2247900"/>
                    </a:cubicBezTo>
                    <a:cubicBezTo>
                      <a:pt x="8216900" y="2235200"/>
                      <a:pt x="8204200" y="2235200"/>
                      <a:pt x="8204200" y="2222500"/>
                    </a:cubicBezTo>
                    <a:lnTo>
                      <a:pt x="8280400" y="1409700"/>
                    </a:lnTo>
                    <a:lnTo>
                      <a:pt x="8343900" y="965200"/>
                    </a:lnTo>
                    <a:moveTo>
                      <a:pt x="10147300" y="0"/>
                    </a:moveTo>
                    <a:cubicBezTo>
                      <a:pt x="10033000" y="0"/>
                      <a:pt x="9931400" y="88900"/>
                      <a:pt x="9931400" y="215900"/>
                    </a:cubicBezTo>
                    <a:lnTo>
                      <a:pt x="9931400" y="279400"/>
                    </a:lnTo>
                    <a:cubicBezTo>
                      <a:pt x="9931400" y="393700"/>
                      <a:pt x="10033000" y="495300"/>
                      <a:pt x="10147300" y="495300"/>
                    </a:cubicBezTo>
                    <a:cubicBezTo>
                      <a:pt x="10261600" y="495300"/>
                      <a:pt x="10363200" y="393700"/>
                      <a:pt x="10363200" y="279400"/>
                    </a:cubicBezTo>
                    <a:lnTo>
                      <a:pt x="10363200" y="215900"/>
                    </a:lnTo>
                    <a:cubicBezTo>
                      <a:pt x="10363200" y="88900"/>
                      <a:pt x="10261600" y="0"/>
                      <a:pt x="10147300" y="0"/>
                    </a:cubicBezTo>
                    <a:moveTo>
                      <a:pt x="9931400" y="965200"/>
                    </a:moveTo>
                    <a:cubicBezTo>
                      <a:pt x="9931400" y="965200"/>
                      <a:pt x="9918700" y="952500"/>
                      <a:pt x="9918700" y="965200"/>
                    </a:cubicBezTo>
                    <a:lnTo>
                      <a:pt x="9766300" y="1320800"/>
                    </a:lnTo>
                    <a:cubicBezTo>
                      <a:pt x="9740900" y="1371600"/>
                      <a:pt x="9690100" y="1409700"/>
                      <a:pt x="9626600" y="1409700"/>
                    </a:cubicBezTo>
                    <a:lnTo>
                      <a:pt x="9563100" y="1409700"/>
                    </a:lnTo>
                    <a:cubicBezTo>
                      <a:pt x="9550400" y="1409700"/>
                      <a:pt x="9537700" y="1409700"/>
                      <a:pt x="9537700" y="1397000"/>
                    </a:cubicBezTo>
                    <a:cubicBezTo>
                      <a:pt x="9525000" y="1384300"/>
                      <a:pt x="9525000" y="1371600"/>
                      <a:pt x="9537700" y="1358900"/>
                    </a:cubicBezTo>
                    <a:lnTo>
                      <a:pt x="9728200" y="914400"/>
                    </a:lnTo>
                    <a:lnTo>
                      <a:pt x="9791700" y="736600"/>
                    </a:lnTo>
                    <a:cubicBezTo>
                      <a:pt x="9842500" y="635000"/>
                      <a:pt x="9944100" y="558800"/>
                      <a:pt x="10058400" y="558800"/>
                    </a:cubicBezTo>
                    <a:lnTo>
                      <a:pt x="10236200" y="558800"/>
                    </a:lnTo>
                    <a:cubicBezTo>
                      <a:pt x="10350500" y="558800"/>
                      <a:pt x="10452100" y="635000"/>
                      <a:pt x="10502900" y="736600"/>
                    </a:cubicBezTo>
                    <a:lnTo>
                      <a:pt x="10566400" y="914400"/>
                    </a:lnTo>
                    <a:lnTo>
                      <a:pt x="10756900" y="1358900"/>
                    </a:lnTo>
                    <a:cubicBezTo>
                      <a:pt x="10769600" y="1371600"/>
                      <a:pt x="10769600" y="1384300"/>
                      <a:pt x="10756900" y="1397000"/>
                    </a:cubicBezTo>
                    <a:cubicBezTo>
                      <a:pt x="10756900" y="1409700"/>
                      <a:pt x="10744200" y="1409700"/>
                      <a:pt x="10731500" y="1409700"/>
                    </a:cubicBezTo>
                    <a:lnTo>
                      <a:pt x="10668000" y="1409700"/>
                    </a:lnTo>
                    <a:cubicBezTo>
                      <a:pt x="10604500" y="1409700"/>
                      <a:pt x="10553700" y="1371600"/>
                      <a:pt x="10528300" y="1320800"/>
                    </a:cubicBezTo>
                    <a:lnTo>
                      <a:pt x="10375900" y="965200"/>
                    </a:lnTo>
                    <a:cubicBezTo>
                      <a:pt x="10375900" y="952500"/>
                      <a:pt x="10363200" y="965200"/>
                      <a:pt x="10363200" y="965200"/>
                    </a:cubicBezTo>
                    <a:lnTo>
                      <a:pt x="10426700" y="1409700"/>
                    </a:lnTo>
                    <a:lnTo>
                      <a:pt x="10502900" y="2222500"/>
                    </a:lnTo>
                    <a:cubicBezTo>
                      <a:pt x="10502900" y="2235200"/>
                      <a:pt x="10490200" y="2235200"/>
                      <a:pt x="10490200" y="2247900"/>
                    </a:cubicBezTo>
                    <a:cubicBezTo>
                      <a:pt x="10477500" y="2247900"/>
                      <a:pt x="10477500" y="2260600"/>
                      <a:pt x="10464800" y="2260600"/>
                    </a:cubicBezTo>
                    <a:lnTo>
                      <a:pt x="10414000" y="2260600"/>
                    </a:lnTo>
                    <a:cubicBezTo>
                      <a:pt x="10337800" y="2260600"/>
                      <a:pt x="10274300" y="2209800"/>
                      <a:pt x="10274300" y="2133600"/>
                    </a:cubicBezTo>
                    <a:lnTo>
                      <a:pt x="10160000" y="1447800"/>
                    </a:lnTo>
                    <a:cubicBezTo>
                      <a:pt x="10147300" y="1447800"/>
                      <a:pt x="10147300" y="1447800"/>
                      <a:pt x="10134600" y="1447800"/>
                    </a:cubicBezTo>
                    <a:lnTo>
                      <a:pt x="10020300" y="2133600"/>
                    </a:lnTo>
                    <a:cubicBezTo>
                      <a:pt x="10020300" y="2209800"/>
                      <a:pt x="9956800" y="2260600"/>
                      <a:pt x="9880600" y="2260600"/>
                    </a:cubicBezTo>
                    <a:lnTo>
                      <a:pt x="9829800" y="2260600"/>
                    </a:lnTo>
                    <a:cubicBezTo>
                      <a:pt x="9817100" y="2260600"/>
                      <a:pt x="9817100" y="2247900"/>
                      <a:pt x="9804400" y="2247900"/>
                    </a:cubicBezTo>
                    <a:cubicBezTo>
                      <a:pt x="9804400" y="2235200"/>
                      <a:pt x="9791700" y="2235200"/>
                      <a:pt x="9791700" y="2222500"/>
                    </a:cubicBezTo>
                    <a:lnTo>
                      <a:pt x="9867900" y="1409700"/>
                    </a:lnTo>
                    <a:lnTo>
                      <a:pt x="9931400" y="965200"/>
                    </a:lnTo>
                    <a:moveTo>
                      <a:pt x="11734800" y="0"/>
                    </a:moveTo>
                    <a:cubicBezTo>
                      <a:pt x="11620500" y="0"/>
                      <a:pt x="11518900" y="88900"/>
                      <a:pt x="11518900" y="215900"/>
                    </a:cubicBezTo>
                    <a:lnTo>
                      <a:pt x="11518900" y="279400"/>
                    </a:lnTo>
                    <a:cubicBezTo>
                      <a:pt x="11518900" y="393700"/>
                      <a:pt x="11620500" y="495300"/>
                      <a:pt x="11734800" y="495300"/>
                    </a:cubicBezTo>
                    <a:cubicBezTo>
                      <a:pt x="11849100" y="495300"/>
                      <a:pt x="11950700" y="393700"/>
                      <a:pt x="11950700" y="279400"/>
                    </a:cubicBezTo>
                    <a:lnTo>
                      <a:pt x="11950700" y="215900"/>
                    </a:lnTo>
                    <a:cubicBezTo>
                      <a:pt x="11950700" y="88900"/>
                      <a:pt x="11849100" y="0"/>
                      <a:pt x="11734800" y="0"/>
                    </a:cubicBezTo>
                    <a:moveTo>
                      <a:pt x="11518900" y="965200"/>
                    </a:moveTo>
                    <a:cubicBezTo>
                      <a:pt x="11518900" y="965200"/>
                      <a:pt x="11506200" y="952500"/>
                      <a:pt x="11506200" y="965200"/>
                    </a:cubicBezTo>
                    <a:lnTo>
                      <a:pt x="11353800" y="1320800"/>
                    </a:lnTo>
                    <a:cubicBezTo>
                      <a:pt x="11328400" y="1371600"/>
                      <a:pt x="11277600" y="1409700"/>
                      <a:pt x="11214100" y="1409700"/>
                    </a:cubicBezTo>
                    <a:lnTo>
                      <a:pt x="11150600" y="1409700"/>
                    </a:lnTo>
                    <a:cubicBezTo>
                      <a:pt x="11137900" y="1409700"/>
                      <a:pt x="11125200" y="1409700"/>
                      <a:pt x="11125200" y="1397000"/>
                    </a:cubicBezTo>
                    <a:cubicBezTo>
                      <a:pt x="11112500" y="1384300"/>
                      <a:pt x="11112500" y="1371600"/>
                      <a:pt x="11125200" y="1358900"/>
                    </a:cubicBezTo>
                    <a:lnTo>
                      <a:pt x="11315700" y="914400"/>
                    </a:lnTo>
                    <a:lnTo>
                      <a:pt x="11379200" y="736600"/>
                    </a:lnTo>
                    <a:cubicBezTo>
                      <a:pt x="11430000" y="635000"/>
                      <a:pt x="11531600" y="558800"/>
                      <a:pt x="11645900" y="558800"/>
                    </a:cubicBezTo>
                    <a:lnTo>
                      <a:pt x="11823700" y="558800"/>
                    </a:lnTo>
                    <a:cubicBezTo>
                      <a:pt x="11938000" y="558800"/>
                      <a:pt x="12039600" y="635000"/>
                      <a:pt x="12090400" y="736600"/>
                    </a:cubicBezTo>
                    <a:lnTo>
                      <a:pt x="12153900" y="914400"/>
                    </a:lnTo>
                    <a:lnTo>
                      <a:pt x="12344400" y="1358900"/>
                    </a:lnTo>
                    <a:cubicBezTo>
                      <a:pt x="12357100" y="1371600"/>
                      <a:pt x="12357100" y="1384300"/>
                      <a:pt x="12344400" y="1397000"/>
                    </a:cubicBezTo>
                    <a:cubicBezTo>
                      <a:pt x="12344400" y="1409700"/>
                      <a:pt x="12331700" y="1409700"/>
                      <a:pt x="12319000" y="1409700"/>
                    </a:cubicBezTo>
                    <a:lnTo>
                      <a:pt x="12255500" y="1409700"/>
                    </a:lnTo>
                    <a:cubicBezTo>
                      <a:pt x="12192000" y="1409700"/>
                      <a:pt x="12141200" y="1371600"/>
                      <a:pt x="12115800" y="1320800"/>
                    </a:cubicBezTo>
                    <a:lnTo>
                      <a:pt x="11963400" y="965200"/>
                    </a:lnTo>
                    <a:cubicBezTo>
                      <a:pt x="11963400" y="952500"/>
                      <a:pt x="11950700" y="965200"/>
                      <a:pt x="11950700" y="965200"/>
                    </a:cubicBezTo>
                    <a:lnTo>
                      <a:pt x="12014200" y="1409700"/>
                    </a:lnTo>
                    <a:lnTo>
                      <a:pt x="12090400" y="2222500"/>
                    </a:lnTo>
                    <a:cubicBezTo>
                      <a:pt x="12090400" y="2235200"/>
                      <a:pt x="12077700" y="2235200"/>
                      <a:pt x="12077700" y="2247900"/>
                    </a:cubicBezTo>
                    <a:cubicBezTo>
                      <a:pt x="12065000" y="2247900"/>
                      <a:pt x="12065000" y="2260600"/>
                      <a:pt x="12052300" y="2260600"/>
                    </a:cubicBezTo>
                    <a:lnTo>
                      <a:pt x="12001500" y="2260600"/>
                    </a:lnTo>
                    <a:cubicBezTo>
                      <a:pt x="11925300" y="2260600"/>
                      <a:pt x="11861800" y="2209800"/>
                      <a:pt x="11861800" y="2133600"/>
                    </a:cubicBezTo>
                    <a:lnTo>
                      <a:pt x="11747500" y="1447800"/>
                    </a:lnTo>
                    <a:cubicBezTo>
                      <a:pt x="11734800" y="1447800"/>
                      <a:pt x="11734800" y="1447800"/>
                      <a:pt x="11722100" y="1447800"/>
                    </a:cubicBezTo>
                    <a:lnTo>
                      <a:pt x="11607800" y="2133600"/>
                    </a:lnTo>
                    <a:cubicBezTo>
                      <a:pt x="11607800" y="2209800"/>
                      <a:pt x="11544300" y="2260600"/>
                      <a:pt x="11468100" y="2260600"/>
                    </a:cubicBezTo>
                    <a:lnTo>
                      <a:pt x="11417300" y="2260600"/>
                    </a:lnTo>
                    <a:cubicBezTo>
                      <a:pt x="11404600" y="2260600"/>
                      <a:pt x="11404600" y="2247900"/>
                      <a:pt x="11391900" y="2247900"/>
                    </a:cubicBezTo>
                    <a:cubicBezTo>
                      <a:pt x="11391900" y="2235200"/>
                      <a:pt x="11379200" y="2235200"/>
                      <a:pt x="11379200" y="2222500"/>
                    </a:cubicBezTo>
                    <a:lnTo>
                      <a:pt x="11455400" y="1409700"/>
                    </a:lnTo>
                    <a:lnTo>
                      <a:pt x="11518900" y="965200"/>
                    </a:lnTo>
                    <a:moveTo>
                      <a:pt x="622300" y="2578100"/>
                    </a:moveTo>
                    <a:cubicBezTo>
                      <a:pt x="508000" y="2578100"/>
                      <a:pt x="406400" y="2667000"/>
                      <a:pt x="406400" y="2794000"/>
                    </a:cubicBezTo>
                    <a:lnTo>
                      <a:pt x="406400" y="2857500"/>
                    </a:lnTo>
                    <a:cubicBezTo>
                      <a:pt x="406400" y="2971800"/>
                      <a:pt x="508000" y="3073400"/>
                      <a:pt x="622300" y="3073400"/>
                    </a:cubicBezTo>
                    <a:cubicBezTo>
                      <a:pt x="736600" y="3073400"/>
                      <a:pt x="838200" y="2971800"/>
                      <a:pt x="838200" y="2857500"/>
                    </a:cubicBezTo>
                    <a:lnTo>
                      <a:pt x="838200" y="2794000"/>
                    </a:lnTo>
                    <a:cubicBezTo>
                      <a:pt x="838200" y="2667000"/>
                      <a:pt x="736600" y="2578100"/>
                      <a:pt x="622300" y="2578100"/>
                    </a:cubicBezTo>
                    <a:moveTo>
                      <a:pt x="406400" y="3543300"/>
                    </a:moveTo>
                    <a:cubicBezTo>
                      <a:pt x="406400" y="3543300"/>
                      <a:pt x="393700" y="3530600"/>
                      <a:pt x="393700" y="3543300"/>
                    </a:cubicBezTo>
                    <a:lnTo>
                      <a:pt x="241300" y="3898900"/>
                    </a:lnTo>
                    <a:cubicBezTo>
                      <a:pt x="215900" y="3949700"/>
                      <a:pt x="165100" y="3987800"/>
                      <a:pt x="101600" y="3987800"/>
                    </a:cubicBezTo>
                    <a:lnTo>
                      <a:pt x="38100" y="3987800"/>
                    </a:lnTo>
                    <a:cubicBezTo>
                      <a:pt x="25400" y="3987800"/>
                      <a:pt x="12700" y="3987800"/>
                      <a:pt x="12700" y="3975100"/>
                    </a:cubicBezTo>
                    <a:cubicBezTo>
                      <a:pt x="0" y="3962400"/>
                      <a:pt x="0" y="3949700"/>
                      <a:pt x="12700" y="3937000"/>
                    </a:cubicBezTo>
                    <a:lnTo>
                      <a:pt x="203200" y="3492500"/>
                    </a:lnTo>
                    <a:lnTo>
                      <a:pt x="266700" y="3314700"/>
                    </a:lnTo>
                    <a:cubicBezTo>
                      <a:pt x="317500" y="3213100"/>
                      <a:pt x="419100" y="3136900"/>
                      <a:pt x="533400" y="3136900"/>
                    </a:cubicBezTo>
                    <a:lnTo>
                      <a:pt x="711200" y="3136900"/>
                    </a:lnTo>
                    <a:cubicBezTo>
                      <a:pt x="825500" y="3136900"/>
                      <a:pt x="927100" y="3213100"/>
                      <a:pt x="977900" y="3314700"/>
                    </a:cubicBezTo>
                    <a:lnTo>
                      <a:pt x="1041400" y="3492500"/>
                    </a:lnTo>
                    <a:lnTo>
                      <a:pt x="1231900" y="3937000"/>
                    </a:lnTo>
                    <a:cubicBezTo>
                      <a:pt x="1244600" y="3949700"/>
                      <a:pt x="1244600" y="3962400"/>
                      <a:pt x="1231900" y="3975100"/>
                    </a:cubicBezTo>
                    <a:cubicBezTo>
                      <a:pt x="1231900" y="3987800"/>
                      <a:pt x="1219200" y="3987800"/>
                      <a:pt x="1206500" y="3987800"/>
                    </a:cubicBezTo>
                    <a:lnTo>
                      <a:pt x="1143000" y="3987800"/>
                    </a:lnTo>
                    <a:cubicBezTo>
                      <a:pt x="1079500" y="3987800"/>
                      <a:pt x="1028700" y="3949700"/>
                      <a:pt x="1003300" y="3898900"/>
                    </a:cubicBezTo>
                    <a:lnTo>
                      <a:pt x="850900" y="3543300"/>
                    </a:lnTo>
                    <a:cubicBezTo>
                      <a:pt x="850900" y="3530600"/>
                      <a:pt x="838200" y="3543300"/>
                      <a:pt x="838200" y="3543300"/>
                    </a:cubicBezTo>
                    <a:lnTo>
                      <a:pt x="901700" y="3987800"/>
                    </a:lnTo>
                    <a:lnTo>
                      <a:pt x="977900" y="4800600"/>
                    </a:lnTo>
                    <a:cubicBezTo>
                      <a:pt x="977900" y="4813300"/>
                      <a:pt x="965200" y="4813300"/>
                      <a:pt x="965200" y="4826000"/>
                    </a:cubicBezTo>
                    <a:cubicBezTo>
                      <a:pt x="952500" y="4826000"/>
                      <a:pt x="952500" y="4838700"/>
                      <a:pt x="939800" y="4838700"/>
                    </a:cubicBezTo>
                    <a:lnTo>
                      <a:pt x="889000" y="4838700"/>
                    </a:lnTo>
                    <a:cubicBezTo>
                      <a:pt x="812800" y="4838700"/>
                      <a:pt x="749300" y="4787900"/>
                      <a:pt x="749300" y="4711700"/>
                    </a:cubicBezTo>
                    <a:lnTo>
                      <a:pt x="635000" y="4025900"/>
                    </a:lnTo>
                    <a:cubicBezTo>
                      <a:pt x="622300" y="4025900"/>
                      <a:pt x="622300" y="4025900"/>
                      <a:pt x="609600" y="4025900"/>
                    </a:cubicBezTo>
                    <a:lnTo>
                      <a:pt x="495300" y="4711700"/>
                    </a:lnTo>
                    <a:cubicBezTo>
                      <a:pt x="495300" y="4787900"/>
                      <a:pt x="431800" y="4838700"/>
                      <a:pt x="355600" y="4838700"/>
                    </a:cubicBezTo>
                    <a:lnTo>
                      <a:pt x="304800" y="4838700"/>
                    </a:lnTo>
                    <a:cubicBezTo>
                      <a:pt x="292100" y="4838700"/>
                      <a:pt x="292100" y="4826000"/>
                      <a:pt x="279400" y="4826000"/>
                    </a:cubicBezTo>
                    <a:cubicBezTo>
                      <a:pt x="279400" y="4813300"/>
                      <a:pt x="266700" y="4813300"/>
                      <a:pt x="266700" y="4800600"/>
                    </a:cubicBezTo>
                    <a:lnTo>
                      <a:pt x="342900" y="3987800"/>
                    </a:lnTo>
                    <a:lnTo>
                      <a:pt x="406400" y="3543300"/>
                    </a:lnTo>
                    <a:moveTo>
                      <a:pt x="2209800" y="2578100"/>
                    </a:moveTo>
                    <a:cubicBezTo>
                      <a:pt x="2095500" y="2578100"/>
                      <a:pt x="1993900" y="2667000"/>
                      <a:pt x="1993900" y="2794000"/>
                    </a:cubicBezTo>
                    <a:lnTo>
                      <a:pt x="1993900" y="2857500"/>
                    </a:lnTo>
                    <a:cubicBezTo>
                      <a:pt x="1993900" y="2971800"/>
                      <a:pt x="2095500" y="3073400"/>
                      <a:pt x="2209800" y="3073400"/>
                    </a:cubicBezTo>
                    <a:cubicBezTo>
                      <a:pt x="2324100" y="3073400"/>
                      <a:pt x="2425700" y="2971800"/>
                      <a:pt x="2425700" y="2857500"/>
                    </a:cubicBezTo>
                    <a:lnTo>
                      <a:pt x="2425700" y="2794000"/>
                    </a:lnTo>
                    <a:cubicBezTo>
                      <a:pt x="2425700" y="2667000"/>
                      <a:pt x="2324100" y="2578100"/>
                      <a:pt x="2209800" y="2578100"/>
                    </a:cubicBezTo>
                    <a:moveTo>
                      <a:pt x="1993900" y="3543300"/>
                    </a:moveTo>
                    <a:cubicBezTo>
                      <a:pt x="1993900" y="3543300"/>
                      <a:pt x="1981200" y="3530600"/>
                      <a:pt x="1981200" y="3543300"/>
                    </a:cubicBezTo>
                    <a:lnTo>
                      <a:pt x="1828800" y="3898900"/>
                    </a:lnTo>
                    <a:cubicBezTo>
                      <a:pt x="1803400" y="3949700"/>
                      <a:pt x="1752600" y="3987800"/>
                      <a:pt x="1689100" y="3987800"/>
                    </a:cubicBezTo>
                    <a:lnTo>
                      <a:pt x="1625600" y="3987800"/>
                    </a:lnTo>
                    <a:cubicBezTo>
                      <a:pt x="1612900" y="3987800"/>
                      <a:pt x="1600200" y="3987800"/>
                      <a:pt x="1600200" y="3975100"/>
                    </a:cubicBezTo>
                    <a:cubicBezTo>
                      <a:pt x="1587500" y="3962400"/>
                      <a:pt x="1587500" y="3949700"/>
                      <a:pt x="1600200" y="3937000"/>
                    </a:cubicBezTo>
                    <a:lnTo>
                      <a:pt x="1790700" y="3492500"/>
                    </a:lnTo>
                    <a:lnTo>
                      <a:pt x="1854200" y="3314700"/>
                    </a:lnTo>
                    <a:cubicBezTo>
                      <a:pt x="1905000" y="3213100"/>
                      <a:pt x="2006600" y="3136900"/>
                      <a:pt x="2120900" y="3136900"/>
                    </a:cubicBezTo>
                    <a:lnTo>
                      <a:pt x="2298700" y="3136900"/>
                    </a:lnTo>
                    <a:cubicBezTo>
                      <a:pt x="2413000" y="3136900"/>
                      <a:pt x="2514600" y="3213100"/>
                      <a:pt x="2565400" y="3314700"/>
                    </a:cubicBezTo>
                    <a:lnTo>
                      <a:pt x="2628900" y="3492500"/>
                    </a:lnTo>
                    <a:lnTo>
                      <a:pt x="2819400" y="3937000"/>
                    </a:lnTo>
                    <a:cubicBezTo>
                      <a:pt x="2832100" y="3949700"/>
                      <a:pt x="2832100" y="3962400"/>
                      <a:pt x="2819400" y="3975100"/>
                    </a:cubicBezTo>
                    <a:cubicBezTo>
                      <a:pt x="2819400" y="3987800"/>
                      <a:pt x="2806700" y="3987800"/>
                      <a:pt x="2794000" y="3987800"/>
                    </a:cubicBezTo>
                    <a:lnTo>
                      <a:pt x="2730500" y="3987800"/>
                    </a:lnTo>
                    <a:cubicBezTo>
                      <a:pt x="2667000" y="3987800"/>
                      <a:pt x="2616200" y="3949700"/>
                      <a:pt x="2590800" y="3898900"/>
                    </a:cubicBezTo>
                    <a:lnTo>
                      <a:pt x="2438400" y="3543300"/>
                    </a:lnTo>
                    <a:cubicBezTo>
                      <a:pt x="2438400" y="3530600"/>
                      <a:pt x="2425700" y="3543300"/>
                      <a:pt x="2425700" y="3543300"/>
                    </a:cubicBezTo>
                    <a:lnTo>
                      <a:pt x="2489200" y="3987800"/>
                    </a:lnTo>
                    <a:lnTo>
                      <a:pt x="2565400" y="4800600"/>
                    </a:lnTo>
                    <a:cubicBezTo>
                      <a:pt x="2565400" y="4813300"/>
                      <a:pt x="2552700" y="4813300"/>
                      <a:pt x="2552700" y="4826000"/>
                    </a:cubicBezTo>
                    <a:cubicBezTo>
                      <a:pt x="2540000" y="4826000"/>
                      <a:pt x="2540000" y="4838700"/>
                      <a:pt x="2527300" y="4838700"/>
                    </a:cubicBezTo>
                    <a:lnTo>
                      <a:pt x="2476500" y="4838700"/>
                    </a:lnTo>
                    <a:cubicBezTo>
                      <a:pt x="2400300" y="4838700"/>
                      <a:pt x="2336800" y="4787900"/>
                      <a:pt x="2336800" y="4711700"/>
                    </a:cubicBezTo>
                    <a:lnTo>
                      <a:pt x="2222500" y="4025900"/>
                    </a:lnTo>
                    <a:cubicBezTo>
                      <a:pt x="2209800" y="4025900"/>
                      <a:pt x="2209800" y="4025900"/>
                      <a:pt x="2197100" y="4025900"/>
                    </a:cubicBezTo>
                    <a:lnTo>
                      <a:pt x="2082800" y="4711700"/>
                    </a:lnTo>
                    <a:cubicBezTo>
                      <a:pt x="2082800" y="4787900"/>
                      <a:pt x="2019300" y="4838700"/>
                      <a:pt x="1943100" y="4838700"/>
                    </a:cubicBezTo>
                    <a:lnTo>
                      <a:pt x="1892300" y="4838700"/>
                    </a:lnTo>
                    <a:cubicBezTo>
                      <a:pt x="1879600" y="4838700"/>
                      <a:pt x="1879600" y="4826000"/>
                      <a:pt x="1866900" y="4826000"/>
                    </a:cubicBezTo>
                    <a:cubicBezTo>
                      <a:pt x="1866900" y="4813300"/>
                      <a:pt x="1854200" y="4813300"/>
                      <a:pt x="1854200" y="4800600"/>
                    </a:cubicBezTo>
                    <a:lnTo>
                      <a:pt x="1930400" y="3987800"/>
                    </a:lnTo>
                    <a:lnTo>
                      <a:pt x="1993900" y="3543300"/>
                    </a:lnTo>
                    <a:moveTo>
                      <a:pt x="3797300" y="2578100"/>
                    </a:moveTo>
                    <a:cubicBezTo>
                      <a:pt x="3683000" y="2578100"/>
                      <a:pt x="3581400" y="2667000"/>
                      <a:pt x="3581400" y="2794000"/>
                    </a:cubicBezTo>
                    <a:lnTo>
                      <a:pt x="3581400" y="2857500"/>
                    </a:lnTo>
                    <a:cubicBezTo>
                      <a:pt x="3581400" y="2971800"/>
                      <a:pt x="3683000" y="3073400"/>
                      <a:pt x="3797300" y="3073400"/>
                    </a:cubicBezTo>
                    <a:cubicBezTo>
                      <a:pt x="3911600" y="3073400"/>
                      <a:pt x="4013200" y="2971800"/>
                      <a:pt x="4013200" y="2857500"/>
                    </a:cubicBezTo>
                    <a:lnTo>
                      <a:pt x="4013200" y="2794000"/>
                    </a:lnTo>
                    <a:cubicBezTo>
                      <a:pt x="4013200" y="2667000"/>
                      <a:pt x="3911600" y="2578100"/>
                      <a:pt x="3797300" y="2578100"/>
                    </a:cubicBezTo>
                    <a:moveTo>
                      <a:pt x="3581400" y="3543300"/>
                    </a:moveTo>
                    <a:cubicBezTo>
                      <a:pt x="3581400" y="3543300"/>
                      <a:pt x="3568700" y="3530600"/>
                      <a:pt x="3568700" y="3543300"/>
                    </a:cubicBezTo>
                    <a:lnTo>
                      <a:pt x="3416300" y="3898900"/>
                    </a:lnTo>
                    <a:cubicBezTo>
                      <a:pt x="3390900" y="3949700"/>
                      <a:pt x="3340100" y="3987800"/>
                      <a:pt x="3276600" y="3987800"/>
                    </a:cubicBezTo>
                    <a:lnTo>
                      <a:pt x="3213100" y="3987800"/>
                    </a:lnTo>
                    <a:cubicBezTo>
                      <a:pt x="3200400" y="3987800"/>
                      <a:pt x="3187700" y="3987800"/>
                      <a:pt x="3187700" y="3975100"/>
                    </a:cubicBezTo>
                    <a:cubicBezTo>
                      <a:pt x="3175000" y="3962400"/>
                      <a:pt x="3175000" y="3949700"/>
                      <a:pt x="3187700" y="3937000"/>
                    </a:cubicBezTo>
                    <a:lnTo>
                      <a:pt x="3378200" y="3492500"/>
                    </a:lnTo>
                    <a:lnTo>
                      <a:pt x="3441700" y="3314700"/>
                    </a:lnTo>
                    <a:cubicBezTo>
                      <a:pt x="3492500" y="3213100"/>
                      <a:pt x="3594100" y="3136900"/>
                      <a:pt x="3708400" y="3136900"/>
                    </a:cubicBezTo>
                    <a:lnTo>
                      <a:pt x="3886200" y="3136900"/>
                    </a:lnTo>
                    <a:cubicBezTo>
                      <a:pt x="4000500" y="3136900"/>
                      <a:pt x="4102100" y="3213100"/>
                      <a:pt x="4152900" y="3314700"/>
                    </a:cubicBezTo>
                    <a:lnTo>
                      <a:pt x="4216400" y="3492500"/>
                    </a:lnTo>
                    <a:lnTo>
                      <a:pt x="4406900" y="3937000"/>
                    </a:lnTo>
                    <a:cubicBezTo>
                      <a:pt x="4419600" y="3949700"/>
                      <a:pt x="4419600" y="3962400"/>
                      <a:pt x="4406900" y="3975100"/>
                    </a:cubicBezTo>
                    <a:cubicBezTo>
                      <a:pt x="4406900" y="3987800"/>
                      <a:pt x="4394200" y="3987800"/>
                      <a:pt x="4381500" y="3987800"/>
                    </a:cubicBezTo>
                    <a:lnTo>
                      <a:pt x="4318000" y="3987800"/>
                    </a:lnTo>
                    <a:cubicBezTo>
                      <a:pt x="4254500" y="3987800"/>
                      <a:pt x="4203700" y="3949700"/>
                      <a:pt x="4178300" y="3898900"/>
                    </a:cubicBezTo>
                    <a:lnTo>
                      <a:pt x="4025900" y="3543300"/>
                    </a:lnTo>
                    <a:cubicBezTo>
                      <a:pt x="4025900" y="3530600"/>
                      <a:pt x="4013200" y="3543300"/>
                      <a:pt x="4013200" y="3543300"/>
                    </a:cubicBezTo>
                    <a:lnTo>
                      <a:pt x="4076700" y="3987800"/>
                    </a:lnTo>
                    <a:lnTo>
                      <a:pt x="4152900" y="4800600"/>
                    </a:lnTo>
                    <a:cubicBezTo>
                      <a:pt x="4152900" y="4813300"/>
                      <a:pt x="4140200" y="4813300"/>
                      <a:pt x="4140200" y="4826000"/>
                    </a:cubicBezTo>
                    <a:cubicBezTo>
                      <a:pt x="4127500" y="4826000"/>
                      <a:pt x="4127500" y="4838700"/>
                      <a:pt x="4114800" y="4838700"/>
                    </a:cubicBezTo>
                    <a:lnTo>
                      <a:pt x="4064000" y="4838700"/>
                    </a:lnTo>
                    <a:cubicBezTo>
                      <a:pt x="3987800" y="4838700"/>
                      <a:pt x="3924300" y="4787900"/>
                      <a:pt x="3924300" y="4711700"/>
                    </a:cubicBezTo>
                    <a:lnTo>
                      <a:pt x="3810000" y="4025900"/>
                    </a:lnTo>
                    <a:cubicBezTo>
                      <a:pt x="3797300" y="4025900"/>
                      <a:pt x="3797300" y="4025900"/>
                      <a:pt x="3784600" y="4025900"/>
                    </a:cubicBezTo>
                    <a:lnTo>
                      <a:pt x="3670300" y="4711700"/>
                    </a:lnTo>
                    <a:cubicBezTo>
                      <a:pt x="3670300" y="4787900"/>
                      <a:pt x="3606800" y="4838700"/>
                      <a:pt x="3530600" y="4838700"/>
                    </a:cubicBezTo>
                    <a:lnTo>
                      <a:pt x="3479800" y="4838700"/>
                    </a:lnTo>
                    <a:cubicBezTo>
                      <a:pt x="3467100" y="4838700"/>
                      <a:pt x="3467100" y="4826000"/>
                      <a:pt x="3454400" y="4826000"/>
                    </a:cubicBezTo>
                    <a:cubicBezTo>
                      <a:pt x="3454400" y="4813300"/>
                      <a:pt x="3441700" y="4813300"/>
                      <a:pt x="3441700" y="4800600"/>
                    </a:cubicBezTo>
                    <a:lnTo>
                      <a:pt x="3517900" y="3987800"/>
                    </a:lnTo>
                    <a:lnTo>
                      <a:pt x="3581400" y="3543300"/>
                    </a:lnTo>
                    <a:moveTo>
                      <a:pt x="5384800" y="2578100"/>
                    </a:moveTo>
                    <a:cubicBezTo>
                      <a:pt x="5270500" y="2578100"/>
                      <a:pt x="5168900" y="2667000"/>
                      <a:pt x="5168900" y="2794000"/>
                    </a:cubicBezTo>
                    <a:lnTo>
                      <a:pt x="5168900" y="2857500"/>
                    </a:lnTo>
                    <a:cubicBezTo>
                      <a:pt x="5168900" y="2971800"/>
                      <a:pt x="5270500" y="3073400"/>
                      <a:pt x="5384800" y="3073400"/>
                    </a:cubicBezTo>
                    <a:cubicBezTo>
                      <a:pt x="5499100" y="3073400"/>
                      <a:pt x="5600700" y="2971800"/>
                      <a:pt x="5600700" y="2857500"/>
                    </a:cubicBezTo>
                    <a:lnTo>
                      <a:pt x="5600700" y="2794000"/>
                    </a:lnTo>
                    <a:cubicBezTo>
                      <a:pt x="5600700" y="2667000"/>
                      <a:pt x="5499100" y="2578100"/>
                      <a:pt x="5384800" y="2578100"/>
                    </a:cubicBezTo>
                    <a:moveTo>
                      <a:pt x="5168900" y="3543300"/>
                    </a:moveTo>
                    <a:cubicBezTo>
                      <a:pt x="5168900" y="3543300"/>
                      <a:pt x="5156200" y="3530600"/>
                      <a:pt x="5156200" y="3543300"/>
                    </a:cubicBezTo>
                    <a:lnTo>
                      <a:pt x="5003800" y="3898900"/>
                    </a:lnTo>
                    <a:cubicBezTo>
                      <a:pt x="4978400" y="3949700"/>
                      <a:pt x="4927600" y="3987800"/>
                      <a:pt x="4864100" y="3987800"/>
                    </a:cubicBezTo>
                    <a:lnTo>
                      <a:pt x="4800600" y="3987800"/>
                    </a:lnTo>
                    <a:cubicBezTo>
                      <a:pt x="4787900" y="3987800"/>
                      <a:pt x="4775200" y="3987800"/>
                      <a:pt x="4775200" y="3975100"/>
                    </a:cubicBezTo>
                    <a:cubicBezTo>
                      <a:pt x="4762500" y="3962400"/>
                      <a:pt x="4762500" y="3949700"/>
                      <a:pt x="4775200" y="3937000"/>
                    </a:cubicBezTo>
                    <a:lnTo>
                      <a:pt x="4965700" y="3492500"/>
                    </a:lnTo>
                    <a:lnTo>
                      <a:pt x="5029200" y="3314700"/>
                    </a:lnTo>
                    <a:cubicBezTo>
                      <a:pt x="5080000" y="3213100"/>
                      <a:pt x="5181600" y="3136900"/>
                      <a:pt x="5295900" y="3136900"/>
                    </a:cubicBezTo>
                    <a:lnTo>
                      <a:pt x="5473700" y="3136900"/>
                    </a:lnTo>
                    <a:cubicBezTo>
                      <a:pt x="5588000" y="3136900"/>
                      <a:pt x="5689600" y="3213100"/>
                      <a:pt x="5740400" y="3314700"/>
                    </a:cubicBezTo>
                    <a:lnTo>
                      <a:pt x="5803900" y="3492500"/>
                    </a:lnTo>
                    <a:lnTo>
                      <a:pt x="5994400" y="3937000"/>
                    </a:lnTo>
                    <a:cubicBezTo>
                      <a:pt x="6007100" y="3949700"/>
                      <a:pt x="6007100" y="3962400"/>
                      <a:pt x="5994400" y="3975100"/>
                    </a:cubicBezTo>
                    <a:cubicBezTo>
                      <a:pt x="5994400" y="3987800"/>
                      <a:pt x="5981700" y="3987800"/>
                      <a:pt x="5969000" y="3987800"/>
                    </a:cubicBezTo>
                    <a:lnTo>
                      <a:pt x="5905500" y="3987800"/>
                    </a:lnTo>
                    <a:cubicBezTo>
                      <a:pt x="5842000" y="3987800"/>
                      <a:pt x="5791200" y="3949700"/>
                      <a:pt x="5765800" y="3898900"/>
                    </a:cubicBezTo>
                    <a:lnTo>
                      <a:pt x="5613400" y="3543300"/>
                    </a:lnTo>
                    <a:cubicBezTo>
                      <a:pt x="5613400" y="3530600"/>
                      <a:pt x="5600700" y="3543300"/>
                      <a:pt x="5600700" y="3543300"/>
                    </a:cubicBezTo>
                    <a:lnTo>
                      <a:pt x="5664200" y="3987800"/>
                    </a:lnTo>
                    <a:lnTo>
                      <a:pt x="5740400" y="4800600"/>
                    </a:lnTo>
                    <a:cubicBezTo>
                      <a:pt x="5740400" y="4813300"/>
                      <a:pt x="5727700" y="4813300"/>
                      <a:pt x="5727700" y="4826000"/>
                    </a:cubicBezTo>
                    <a:cubicBezTo>
                      <a:pt x="5715000" y="4826000"/>
                      <a:pt x="5715000" y="4838700"/>
                      <a:pt x="5702300" y="4838700"/>
                    </a:cubicBezTo>
                    <a:lnTo>
                      <a:pt x="5651500" y="4838700"/>
                    </a:lnTo>
                    <a:cubicBezTo>
                      <a:pt x="5575300" y="4838700"/>
                      <a:pt x="5511800" y="4787900"/>
                      <a:pt x="5511800" y="4711700"/>
                    </a:cubicBezTo>
                    <a:lnTo>
                      <a:pt x="5397500" y="4025900"/>
                    </a:lnTo>
                    <a:cubicBezTo>
                      <a:pt x="5384800" y="4025900"/>
                      <a:pt x="5384800" y="4025900"/>
                      <a:pt x="5372100" y="4025900"/>
                    </a:cubicBezTo>
                    <a:lnTo>
                      <a:pt x="5257800" y="4711700"/>
                    </a:lnTo>
                    <a:cubicBezTo>
                      <a:pt x="5257800" y="4787900"/>
                      <a:pt x="5194300" y="4838700"/>
                      <a:pt x="5118100" y="4838700"/>
                    </a:cubicBezTo>
                    <a:lnTo>
                      <a:pt x="5067300" y="4838700"/>
                    </a:lnTo>
                    <a:cubicBezTo>
                      <a:pt x="5054600" y="4838700"/>
                      <a:pt x="5054600" y="4826000"/>
                      <a:pt x="5041900" y="4826000"/>
                    </a:cubicBezTo>
                    <a:cubicBezTo>
                      <a:pt x="5041900" y="4813300"/>
                      <a:pt x="5029200" y="4813300"/>
                      <a:pt x="5029200" y="4800600"/>
                    </a:cubicBezTo>
                    <a:lnTo>
                      <a:pt x="5105400" y="3987800"/>
                    </a:lnTo>
                    <a:lnTo>
                      <a:pt x="5168900" y="3543300"/>
                    </a:lnTo>
                    <a:moveTo>
                      <a:pt x="6972300" y="2578100"/>
                    </a:moveTo>
                    <a:cubicBezTo>
                      <a:pt x="6858000" y="2578100"/>
                      <a:pt x="6756400" y="2667000"/>
                      <a:pt x="6756400" y="2794000"/>
                    </a:cubicBezTo>
                    <a:lnTo>
                      <a:pt x="6756400" y="2857500"/>
                    </a:lnTo>
                    <a:cubicBezTo>
                      <a:pt x="6756400" y="2971800"/>
                      <a:pt x="6858000" y="3073400"/>
                      <a:pt x="6972300" y="3073400"/>
                    </a:cubicBezTo>
                    <a:cubicBezTo>
                      <a:pt x="7086600" y="3073400"/>
                      <a:pt x="7188200" y="2971800"/>
                      <a:pt x="7188200" y="2857500"/>
                    </a:cubicBezTo>
                    <a:lnTo>
                      <a:pt x="7188200" y="2794000"/>
                    </a:lnTo>
                    <a:cubicBezTo>
                      <a:pt x="7188200" y="2667000"/>
                      <a:pt x="7086600" y="2578100"/>
                      <a:pt x="6972300" y="2578100"/>
                    </a:cubicBezTo>
                    <a:moveTo>
                      <a:pt x="6756400" y="3543300"/>
                    </a:moveTo>
                    <a:cubicBezTo>
                      <a:pt x="6756400" y="3543300"/>
                      <a:pt x="6743700" y="3530600"/>
                      <a:pt x="6743700" y="3543300"/>
                    </a:cubicBezTo>
                    <a:lnTo>
                      <a:pt x="6591300" y="3898900"/>
                    </a:lnTo>
                    <a:cubicBezTo>
                      <a:pt x="6565900" y="3949700"/>
                      <a:pt x="6515100" y="3987800"/>
                      <a:pt x="6451600" y="3987800"/>
                    </a:cubicBezTo>
                    <a:lnTo>
                      <a:pt x="6388100" y="3987800"/>
                    </a:lnTo>
                    <a:cubicBezTo>
                      <a:pt x="6375400" y="3987800"/>
                      <a:pt x="6362700" y="3987800"/>
                      <a:pt x="6362700" y="3975100"/>
                    </a:cubicBezTo>
                    <a:cubicBezTo>
                      <a:pt x="6350000" y="3962400"/>
                      <a:pt x="6350000" y="3949700"/>
                      <a:pt x="6362700" y="3937000"/>
                    </a:cubicBezTo>
                    <a:lnTo>
                      <a:pt x="6553200" y="3492500"/>
                    </a:lnTo>
                    <a:lnTo>
                      <a:pt x="6616700" y="3314700"/>
                    </a:lnTo>
                    <a:cubicBezTo>
                      <a:pt x="6667500" y="3213100"/>
                      <a:pt x="6769100" y="3136900"/>
                      <a:pt x="6883400" y="3136900"/>
                    </a:cubicBezTo>
                    <a:lnTo>
                      <a:pt x="7061200" y="3136900"/>
                    </a:lnTo>
                    <a:cubicBezTo>
                      <a:pt x="7175500" y="3136900"/>
                      <a:pt x="7277100" y="3213100"/>
                      <a:pt x="7327900" y="3314700"/>
                    </a:cubicBezTo>
                    <a:lnTo>
                      <a:pt x="7391400" y="3492500"/>
                    </a:lnTo>
                    <a:lnTo>
                      <a:pt x="7581900" y="3937000"/>
                    </a:lnTo>
                    <a:cubicBezTo>
                      <a:pt x="7594600" y="3949700"/>
                      <a:pt x="7594600" y="3962400"/>
                      <a:pt x="7581900" y="3975100"/>
                    </a:cubicBezTo>
                    <a:cubicBezTo>
                      <a:pt x="7581900" y="3987800"/>
                      <a:pt x="7569200" y="3987800"/>
                      <a:pt x="7556500" y="3987800"/>
                    </a:cubicBezTo>
                    <a:lnTo>
                      <a:pt x="7493000" y="3987800"/>
                    </a:lnTo>
                    <a:cubicBezTo>
                      <a:pt x="7429500" y="3987800"/>
                      <a:pt x="7378700" y="3949700"/>
                      <a:pt x="7353300" y="3898900"/>
                    </a:cubicBezTo>
                    <a:lnTo>
                      <a:pt x="7200900" y="3543300"/>
                    </a:lnTo>
                    <a:cubicBezTo>
                      <a:pt x="7200900" y="3530600"/>
                      <a:pt x="7188200" y="3543300"/>
                      <a:pt x="7188200" y="3543300"/>
                    </a:cubicBezTo>
                    <a:lnTo>
                      <a:pt x="7251700" y="3987800"/>
                    </a:lnTo>
                    <a:lnTo>
                      <a:pt x="7327900" y="4800600"/>
                    </a:lnTo>
                    <a:cubicBezTo>
                      <a:pt x="7327900" y="4813300"/>
                      <a:pt x="7315200" y="4813300"/>
                      <a:pt x="7315200" y="4826000"/>
                    </a:cubicBezTo>
                    <a:cubicBezTo>
                      <a:pt x="7302500" y="4826000"/>
                      <a:pt x="7302500" y="4838700"/>
                      <a:pt x="7289800" y="4838700"/>
                    </a:cubicBezTo>
                    <a:lnTo>
                      <a:pt x="7239000" y="4838700"/>
                    </a:lnTo>
                    <a:cubicBezTo>
                      <a:pt x="7162800" y="4838700"/>
                      <a:pt x="7099300" y="4787900"/>
                      <a:pt x="7099300" y="4711700"/>
                    </a:cubicBezTo>
                    <a:lnTo>
                      <a:pt x="6985000" y="4025900"/>
                    </a:lnTo>
                    <a:cubicBezTo>
                      <a:pt x="6972300" y="4025900"/>
                      <a:pt x="6972300" y="4025900"/>
                      <a:pt x="6959600" y="4025900"/>
                    </a:cubicBezTo>
                    <a:lnTo>
                      <a:pt x="6845300" y="4711700"/>
                    </a:lnTo>
                    <a:cubicBezTo>
                      <a:pt x="6845300" y="4787900"/>
                      <a:pt x="6781800" y="4838700"/>
                      <a:pt x="6705600" y="4838700"/>
                    </a:cubicBezTo>
                    <a:lnTo>
                      <a:pt x="6654800" y="4838700"/>
                    </a:lnTo>
                    <a:cubicBezTo>
                      <a:pt x="6642100" y="4838700"/>
                      <a:pt x="6642100" y="4826000"/>
                      <a:pt x="6629400" y="4826000"/>
                    </a:cubicBezTo>
                    <a:cubicBezTo>
                      <a:pt x="6629400" y="4813300"/>
                      <a:pt x="6616700" y="4813300"/>
                      <a:pt x="6616700" y="4800600"/>
                    </a:cubicBezTo>
                    <a:lnTo>
                      <a:pt x="6692900" y="3987800"/>
                    </a:lnTo>
                    <a:lnTo>
                      <a:pt x="6756400" y="3543300"/>
                    </a:lnTo>
                    <a:moveTo>
                      <a:pt x="8559800" y="2578100"/>
                    </a:moveTo>
                    <a:cubicBezTo>
                      <a:pt x="8445500" y="2578100"/>
                      <a:pt x="8343900" y="2667000"/>
                      <a:pt x="8343900" y="2794000"/>
                    </a:cubicBezTo>
                    <a:lnTo>
                      <a:pt x="8343900" y="2857500"/>
                    </a:lnTo>
                    <a:cubicBezTo>
                      <a:pt x="8343900" y="2971800"/>
                      <a:pt x="8445500" y="3073400"/>
                      <a:pt x="8559800" y="3073400"/>
                    </a:cubicBezTo>
                    <a:cubicBezTo>
                      <a:pt x="8674100" y="3073400"/>
                      <a:pt x="8775700" y="2971800"/>
                      <a:pt x="8775700" y="2857500"/>
                    </a:cubicBezTo>
                    <a:lnTo>
                      <a:pt x="8775700" y="2794000"/>
                    </a:lnTo>
                    <a:cubicBezTo>
                      <a:pt x="8775700" y="2667000"/>
                      <a:pt x="8674100" y="2578100"/>
                      <a:pt x="8559800" y="2578100"/>
                    </a:cubicBezTo>
                    <a:moveTo>
                      <a:pt x="8343900" y="3543300"/>
                    </a:moveTo>
                    <a:cubicBezTo>
                      <a:pt x="8343900" y="3543300"/>
                      <a:pt x="8331200" y="3530600"/>
                      <a:pt x="8331200" y="3543300"/>
                    </a:cubicBezTo>
                    <a:lnTo>
                      <a:pt x="8178800" y="3898900"/>
                    </a:lnTo>
                    <a:cubicBezTo>
                      <a:pt x="8153400" y="3949700"/>
                      <a:pt x="8102600" y="3987800"/>
                      <a:pt x="8039100" y="3987800"/>
                    </a:cubicBezTo>
                    <a:lnTo>
                      <a:pt x="7975600" y="3987800"/>
                    </a:lnTo>
                    <a:cubicBezTo>
                      <a:pt x="7962900" y="3987800"/>
                      <a:pt x="7950200" y="3987800"/>
                      <a:pt x="7950200" y="3975100"/>
                    </a:cubicBezTo>
                    <a:cubicBezTo>
                      <a:pt x="7937500" y="3962400"/>
                      <a:pt x="7937500" y="3949700"/>
                      <a:pt x="7950200" y="3937000"/>
                    </a:cubicBezTo>
                    <a:lnTo>
                      <a:pt x="8140700" y="3492500"/>
                    </a:lnTo>
                    <a:lnTo>
                      <a:pt x="8204200" y="3314700"/>
                    </a:lnTo>
                    <a:cubicBezTo>
                      <a:pt x="8255000" y="3213100"/>
                      <a:pt x="8356600" y="3136900"/>
                      <a:pt x="8470900" y="3136900"/>
                    </a:cubicBezTo>
                    <a:lnTo>
                      <a:pt x="8648700" y="3136900"/>
                    </a:lnTo>
                    <a:cubicBezTo>
                      <a:pt x="8763000" y="3136900"/>
                      <a:pt x="8864600" y="3213100"/>
                      <a:pt x="8915400" y="3314700"/>
                    </a:cubicBezTo>
                    <a:lnTo>
                      <a:pt x="8978900" y="3492500"/>
                    </a:lnTo>
                    <a:lnTo>
                      <a:pt x="9169400" y="3937000"/>
                    </a:lnTo>
                    <a:cubicBezTo>
                      <a:pt x="9182100" y="3949700"/>
                      <a:pt x="9182100" y="3962400"/>
                      <a:pt x="9169400" y="3975100"/>
                    </a:cubicBezTo>
                    <a:cubicBezTo>
                      <a:pt x="9169400" y="3987800"/>
                      <a:pt x="9156700" y="3987800"/>
                      <a:pt x="9144000" y="3987800"/>
                    </a:cubicBezTo>
                    <a:lnTo>
                      <a:pt x="9080500" y="3987800"/>
                    </a:lnTo>
                    <a:cubicBezTo>
                      <a:pt x="9017000" y="3987800"/>
                      <a:pt x="8966200" y="3949700"/>
                      <a:pt x="8940800" y="3898900"/>
                    </a:cubicBezTo>
                    <a:lnTo>
                      <a:pt x="8788400" y="3543300"/>
                    </a:lnTo>
                    <a:cubicBezTo>
                      <a:pt x="8788400" y="3530600"/>
                      <a:pt x="8775700" y="3543300"/>
                      <a:pt x="8775700" y="3543300"/>
                    </a:cubicBezTo>
                    <a:lnTo>
                      <a:pt x="8839200" y="3987800"/>
                    </a:lnTo>
                    <a:lnTo>
                      <a:pt x="8915400" y="4800600"/>
                    </a:lnTo>
                    <a:cubicBezTo>
                      <a:pt x="8915400" y="4813300"/>
                      <a:pt x="8902700" y="4813300"/>
                      <a:pt x="8902700" y="4826000"/>
                    </a:cubicBezTo>
                    <a:cubicBezTo>
                      <a:pt x="8890000" y="4826000"/>
                      <a:pt x="8890000" y="4838700"/>
                      <a:pt x="8877300" y="4838700"/>
                    </a:cubicBezTo>
                    <a:lnTo>
                      <a:pt x="8826500" y="4838700"/>
                    </a:lnTo>
                    <a:cubicBezTo>
                      <a:pt x="8750300" y="4838700"/>
                      <a:pt x="8686800" y="4787900"/>
                      <a:pt x="8686800" y="4711700"/>
                    </a:cubicBezTo>
                    <a:lnTo>
                      <a:pt x="8572500" y="4025900"/>
                    </a:lnTo>
                    <a:cubicBezTo>
                      <a:pt x="8559800" y="4025900"/>
                      <a:pt x="8559800" y="4025900"/>
                      <a:pt x="8547100" y="4025900"/>
                    </a:cubicBezTo>
                    <a:lnTo>
                      <a:pt x="8432800" y="4711700"/>
                    </a:lnTo>
                    <a:cubicBezTo>
                      <a:pt x="8432800" y="4787900"/>
                      <a:pt x="8369300" y="4838700"/>
                      <a:pt x="8293100" y="4838700"/>
                    </a:cubicBezTo>
                    <a:lnTo>
                      <a:pt x="8242300" y="4838700"/>
                    </a:lnTo>
                    <a:cubicBezTo>
                      <a:pt x="8229600" y="4838700"/>
                      <a:pt x="8229600" y="4826000"/>
                      <a:pt x="8216900" y="4826000"/>
                    </a:cubicBezTo>
                    <a:cubicBezTo>
                      <a:pt x="8216900" y="4813300"/>
                      <a:pt x="8204200" y="4813300"/>
                      <a:pt x="8204200" y="4800600"/>
                    </a:cubicBezTo>
                    <a:lnTo>
                      <a:pt x="8280400" y="3987800"/>
                    </a:lnTo>
                    <a:lnTo>
                      <a:pt x="8343900" y="3543300"/>
                    </a:lnTo>
                    <a:moveTo>
                      <a:pt x="10147300" y="2578100"/>
                    </a:moveTo>
                    <a:cubicBezTo>
                      <a:pt x="10033000" y="2578100"/>
                      <a:pt x="9931400" y="2667000"/>
                      <a:pt x="9931400" y="2794000"/>
                    </a:cubicBezTo>
                    <a:lnTo>
                      <a:pt x="9931400" y="2857500"/>
                    </a:lnTo>
                    <a:cubicBezTo>
                      <a:pt x="9931400" y="2971800"/>
                      <a:pt x="10033000" y="3073400"/>
                      <a:pt x="10147300" y="3073400"/>
                    </a:cubicBezTo>
                    <a:cubicBezTo>
                      <a:pt x="10261600" y="3073400"/>
                      <a:pt x="10363200" y="2971800"/>
                      <a:pt x="10363200" y="2857500"/>
                    </a:cubicBezTo>
                    <a:lnTo>
                      <a:pt x="10363200" y="2794000"/>
                    </a:lnTo>
                    <a:cubicBezTo>
                      <a:pt x="10363200" y="2667000"/>
                      <a:pt x="10261600" y="2578100"/>
                      <a:pt x="10147300" y="2578100"/>
                    </a:cubicBezTo>
                    <a:moveTo>
                      <a:pt x="9931400" y="3543300"/>
                    </a:moveTo>
                    <a:cubicBezTo>
                      <a:pt x="9931400" y="3543300"/>
                      <a:pt x="9918700" y="3530600"/>
                      <a:pt x="9918700" y="3543300"/>
                    </a:cubicBezTo>
                    <a:lnTo>
                      <a:pt x="9766300" y="3898900"/>
                    </a:lnTo>
                    <a:cubicBezTo>
                      <a:pt x="9740900" y="3949700"/>
                      <a:pt x="9690100" y="3987800"/>
                      <a:pt x="9626600" y="3987800"/>
                    </a:cubicBezTo>
                    <a:lnTo>
                      <a:pt x="9563100" y="3987800"/>
                    </a:lnTo>
                    <a:cubicBezTo>
                      <a:pt x="9550400" y="3987800"/>
                      <a:pt x="9537700" y="3987800"/>
                      <a:pt x="9537700" y="3975100"/>
                    </a:cubicBezTo>
                    <a:cubicBezTo>
                      <a:pt x="9525000" y="3962400"/>
                      <a:pt x="9525000" y="3949700"/>
                      <a:pt x="9537700" y="3937000"/>
                    </a:cubicBezTo>
                    <a:lnTo>
                      <a:pt x="9728200" y="3492500"/>
                    </a:lnTo>
                    <a:lnTo>
                      <a:pt x="9791700" y="3314700"/>
                    </a:lnTo>
                    <a:cubicBezTo>
                      <a:pt x="9842500" y="3213100"/>
                      <a:pt x="9944100" y="3136900"/>
                      <a:pt x="10058400" y="3136900"/>
                    </a:cubicBezTo>
                    <a:lnTo>
                      <a:pt x="10236200" y="3136900"/>
                    </a:lnTo>
                    <a:cubicBezTo>
                      <a:pt x="10350500" y="3136900"/>
                      <a:pt x="10452100" y="3213100"/>
                      <a:pt x="10502900" y="3314700"/>
                    </a:cubicBezTo>
                    <a:lnTo>
                      <a:pt x="10566400" y="3492500"/>
                    </a:lnTo>
                    <a:lnTo>
                      <a:pt x="10756900" y="3937000"/>
                    </a:lnTo>
                    <a:cubicBezTo>
                      <a:pt x="10769600" y="3949700"/>
                      <a:pt x="10769600" y="3962400"/>
                      <a:pt x="10756900" y="3975100"/>
                    </a:cubicBezTo>
                    <a:cubicBezTo>
                      <a:pt x="10756900" y="3987800"/>
                      <a:pt x="10744200" y="3987800"/>
                      <a:pt x="10731500" y="3987800"/>
                    </a:cubicBezTo>
                    <a:lnTo>
                      <a:pt x="10668000" y="3987800"/>
                    </a:lnTo>
                    <a:cubicBezTo>
                      <a:pt x="10604500" y="3987800"/>
                      <a:pt x="10553700" y="3949700"/>
                      <a:pt x="10528300" y="3898900"/>
                    </a:cubicBezTo>
                    <a:lnTo>
                      <a:pt x="10375900" y="3543300"/>
                    </a:lnTo>
                    <a:cubicBezTo>
                      <a:pt x="10375900" y="3530600"/>
                      <a:pt x="10363200" y="3543300"/>
                      <a:pt x="10363200" y="3543300"/>
                    </a:cubicBezTo>
                    <a:lnTo>
                      <a:pt x="10426700" y="3987800"/>
                    </a:lnTo>
                    <a:lnTo>
                      <a:pt x="10502900" y="4800600"/>
                    </a:lnTo>
                    <a:cubicBezTo>
                      <a:pt x="10502900" y="4813300"/>
                      <a:pt x="10490200" y="4813300"/>
                      <a:pt x="10490200" y="4826000"/>
                    </a:cubicBezTo>
                    <a:cubicBezTo>
                      <a:pt x="10477500" y="4826000"/>
                      <a:pt x="10477500" y="4838700"/>
                      <a:pt x="10464800" y="4838700"/>
                    </a:cubicBezTo>
                    <a:lnTo>
                      <a:pt x="10414000" y="4838700"/>
                    </a:lnTo>
                    <a:cubicBezTo>
                      <a:pt x="10337800" y="4838700"/>
                      <a:pt x="10274300" y="4787900"/>
                      <a:pt x="10274300" y="4711700"/>
                    </a:cubicBezTo>
                    <a:lnTo>
                      <a:pt x="10160000" y="4025900"/>
                    </a:lnTo>
                    <a:cubicBezTo>
                      <a:pt x="10147300" y="4025900"/>
                      <a:pt x="10147300" y="4025900"/>
                      <a:pt x="10134600" y="4025900"/>
                    </a:cubicBezTo>
                    <a:lnTo>
                      <a:pt x="10020300" y="4711700"/>
                    </a:lnTo>
                    <a:cubicBezTo>
                      <a:pt x="10020300" y="4787900"/>
                      <a:pt x="9956800" y="4838700"/>
                      <a:pt x="9880600" y="4838700"/>
                    </a:cubicBezTo>
                    <a:lnTo>
                      <a:pt x="9829800" y="4838700"/>
                    </a:lnTo>
                    <a:cubicBezTo>
                      <a:pt x="9817100" y="4838700"/>
                      <a:pt x="9817100" y="4826000"/>
                      <a:pt x="9804400" y="4826000"/>
                    </a:cubicBezTo>
                    <a:cubicBezTo>
                      <a:pt x="9804400" y="4813300"/>
                      <a:pt x="9791700" y="4813300"/>
                      <a:pt x="9791700" y="4800600"/>
                    </a:cubicBezTo>
                    <a:lnTo>
                      <a:pt x="9867900" y="3987800"/>
                    </a:lnTo>
                    <a:lnTo>
                      <a:pt x="9931400" y="3543300"/>
                    </a:lnTo>
                    <a:moveTo>
                      <a:pt x="11734800" y="2578100"/>
                    </a:moveTo>
                    <a:cubicBezTo>
                      <a:pt x="11620500" y="2578100"/>
                      <a:pt x="11518900" y="2667000"/>
                      <a:pt x="11518900" y="2794000"/>
                    </a:cubicBezTo>
                    <a:lnTo>
                      <a:pt x="11518900" y="2857500"/>
                    </a:lnTo>
                    <a:cubicBezTo>
                      <a:pt x="11518900" y="2971800"/>
                      <a:pt x="11620500" y="3073400"/>
                      <a:pt x="11734800" y="3073400"/>
                    </a:cubicBezTo>
                    <a:cubicBezTo>
                      <a:pt x="11849100" y="3073400"/>
                      <a:pt x="11950700" y="2971800"/>
                      <a:pt x="11950700" y="2857500"/>
                    </a:cubicBezTo>
                    <a:lnTo>
                      <a:pt x="11950700" y="2794000"/>
                    </a:lnTo>
                    <a:cubicBezTo>
                      <a:pt x="11950700" y="2667000"/>
                      <a:pt x="11849100" y="2578100"/>
                      <a:pt x="11734800" y="2578100"/>
                    </a:cubicBezTo>
                    <a:moveTo>
                      <a:pt x="11518900" y="3543300"/>
                    </a:moveTo>
                    <a:cubicBezTo>
                      <a:pt x="11518900" y="3543300"/>
                      <a:pt x="11506200" y="3530600"/>
                      <a:pt x="11506200" y="3543300"/>
                    </a:cubicBezTo>
                    <a:lnTo>
                      <a:pt x="11353800" y="3898900"/>
                    </a:lnTo>
                    <a:cubicBezTo>
                      <a:pt x="11328400" y="3949700"/>
                      <a:pt x="11277600" y="3987800"/>
                      <a:pt x="11214100" y="3987800"/>
                    </a:cubicBezTo>
                    <a:lnTo>
                      <a:pt x="11150600" y="3987800"/>
                    </a:lnTo>
                    <a:cubicBezTo>
                      <a:pt x="11137900" y="3987800"/>
                      <a:pt x="11125200" y="3987800"/>
                      <a:pt x="11125200" y="3975100"/>
                    </a:cubicBezTo>
                    <a:cubicBezTo>
                      <a:pt x="11112500" y="3962400"/>
                      <a:pt x="11112500" y="3949700"/>
                      <a:pt x="11125200" y="3937000"/>
                    </a:cubicBezTo>
                    <a:lnTo>
                      <a:pt x="11315700" y="3492500"/>
                    </a:lnTo>
                    <a:lnTo>
                      <a:pt x="11379200" y="3314700"/>
                    </a:lnTo>
                    <a:cubicBezTo>
                      <a:pt x="11430000" y="3213100"/>
                      <a:pt x="11531600" y="3136900"/>
                      <a:pt x="11645900" y="3136900"/>
                    </a:cubicBezTo>
                    <a:lnTo>
                      <a:pt x="11823700" y="3136900"/>
                    </a:lnTo>
                    <a:cubicBezTo>
                      <a:pt x="11938000" y="3136900"/>
                      <a:pt x="12039600" y="3213100"/>
                      <a:pt x="12090400" y="3314700"/>
                    </a:cubicBezTo>
                    <a:lnTo>
                      <a:pt x="12153900" y="3492500"/>
                    </a:lnTo>
                    <a:lnTo>
                      <a:pt x="12344400" y="3937000"/>
                    </a:lnTo>
                    <a:cubicBezTo>
                      <a:pt x="12357100" y="3949700"/>
                      <a:pt x="12357100" y="3962400"/>
                      <a:pt x="12344400" y="3975100"/>
                    </a:cubicBezTo>
                    <a:cubicBezTo>
                      <a:pt x="12344400" y="3987800"/>
                      <a:pt x="12331700" y="3987800"/>
                      <a:pt x="12319000" y="3987800"/>
                    </a:cubicBezTo>
                    <a:lnTo>
                      <a:pt x="12255500" y="3987800"/>
                    </a:lnTo>
                    <a:cubicBezTo>
                      <a:pt x="12192000" y="3987800"/>
                      <a:pt x="12141200" y="3949700"/>
                      <a:pt x="12115800" y="3898900"/>
                    </a:cubicBezTo>
                    <a:lnTo>
                      <a:pt x="11963400" y="3543300"/>
                    </a:lnTo>
                    <a:cubicBezTo>
                      <a:pt x="11963400" y="3530600"/>
                      <a:pt x="11950700" y="3543300"/>
                      <a:pt x="11950700" y="3543300"/>
                    </a:cubicBezTo>
                    <a:lnTo>
                      <a:pt x="12014200" y="3987800"/>
                    </a:lnTo>
                    <a:lnTo>
                      <a:pt x="12090400" y="4800600"/>
                    </a:lnTo>
                    <a:cubicBezTo>
                      <a:pt x="12090400" y="4813300"/>
                      <a:pt x="12077700" y="4813300"/>
                      <a:pt x="12077700" y="4826000"/>
                    </a:cubicBezTo>
                    <a:cubicBezTo>
                      <a:pt x="12065000" y="4826000"/>
                      <a:pt x="12065000" y="4838700"/>
                      <a:pt x="12052300" y="4838700"/>
                    </a:cubicBezTo>
                    <a:lnTo>
                      <a:pt x="12001500" y="4838700"/>
                    </a:lnTo>
                    <a:cubicBezTo>
                      <a:pt x="11925300" y="4838700"/>
                      <a:pt x="11861800" y="4787900"/>
                      <a:pt x="11861800" y="4711700"/>
                    </a:cubicBezTo>
                    <a:lnTo>
                      <a:pt x="11747500" y="4025900"/>
                    </a:lnTo>
                    <a:cubicBezTo>
                      <a:pt x="11734800" y="4025900"/>
                      <a:pt x="11734800" y="4025900"/>
                      <a:pt x="11722100" y="4025900"/>
                    </a:cubicBezTo>
                    <a:lnTo>
                      <a:pt x="11607800" y="4711700"/>
                    </a:lnTo>
                    <a:cubicBezTo>
                      <a:pt x="11607800" y="4787900"/>
                      <a:pt x="11544300" y="4838700"/>
                      <a:pt x="11468100" y="4838700"/>
                    </a:cubicBezTo>
                    <a:lnTo>
                      <a:pt x="11417300" y="4838700"/>
                    </a:lnTo>
                    <a:cubicBezTo>
                      <a:pt x="11404600" y="4838700"/>
                      <a:pt x="11404600" y="4826000"/>
                      <a:pt x="11391900" y="4826000"/>
                    </a:cubicBezTo>
                    <a:cubicBezTo>
                      <a:pt x="11391900" y="4813300"/>
                      <a:pt x="11379200" y="4813300"/>
                      <a:pt x="11379200" y="4800600"/>
                    </a:cubicBezTo>
                    <a:lnTo>
                      <a:pt x="11455400" y="3987800"/>
                    </a:lnTo>
                    <a:lnTo>
                      <a:pt x="11518900" y="3543300"/>
                    </a:lnTo>
                    <a:moveTo>
                      <a:pt x="622300" y="5143500"/>
                    </a:moveTo>
                    <a:cubicBezTo>
                      <a:pt x="508000" y="5143500"/>
                      <a:pt x="406400" y="5232400"/>
                      <a:pt x="406400" y="5359400"/>
                    </a:cubicBezTo>
                    <a:lnTo>
                      <a:pt x="406400" y="5422900"/>
                    </a:lnTo>
                    <a:cubicBezTo>
                      <a:pt x="406400" y="5537200"/>
                      <a:pt x="508000" y="5638800"/>
                      <a:pt x="622300" y="5638800"/>
                    </a:cubicBezTo>
                    <a:cubicBezTo>
                      <a:pt x="736600" y="5638800"/>
                      <a:pt x="838200" y="5537200"/>
                      <a:pt x="838200" y="5422900"/>
                    </a:cubicBezTo>
                    <a:lnTo>
                      <a:pt x="838200" y="5359400"/>
                    </a:lnTo>
                    <a:cubicBezTo>
                      <a:pt x="838200" y="5232400"/>
                      <a:pt x="736600" y="5143500"/>
                      <a:pt x="622300" y="5143500"/>
                    </a:cubicBezTo>
                    <a:moveTo>
                      <a:pt x="406400" y="6108700"/>
                    </a:moveTo>
                    <a:cubicBezTo>
                      <a:pt x="406400" y="6108700"/>
                      <a:pt x="393700" y="6096000"/>
                      <a:pt x="393700" y="6108700"/>
                    </a:cubicBezTo>
                    <a:lnTo>
                      <a:pt x="241300" y="6464300"/>
                    </a:lnTo>
                    <a:cubicBezTo>
                      <a:pt x="215900" y="6515100"/>
                      <a:pt x="165100" y="6553200"/>
                      <a:pt x="101600" y="6553200"/>
                    </a:cubicBezTo>
                    <a:lnTo>
                      <a:pt x="38100" y="6553200"/>
                    </a:lnTo>
                    <a:cubicBezTo>
                      <a:pt x="25400" y="6553200"/>
                      <a:pt x="12700" y="6553200"/>
                      <a:pt x="12700" y="6540500"/>
                    </a:cubicBezTo>
                    <a:cubicBezTo>
                      <a:pt x="0" y="6527800"/>
                      <a:pt x="0" y="6515100"/>
                      <a:pt x="12700" y="6502400"/>
                    </a:cubicBezTo>
                    <a:lnTo>
                      <a:pt x="203200" y="6057900"/>
                    </a:lnTo>
                    <a:lnTo>
                      <a:pt x="266700" y="5880100"/>
                    </a:lnTo>
                    <a:cubicBezTo>
                      <a:pt x="317500" y="5778500"/>
                      <a:pt x="419100" y="5702300"/>
                      <a:pt x="533400" y="5702300"/>
                    </a:cubicBezTo>
                    <a:lnTo>
                      <a:pt x="711200" y="5702300"/>
                    </a:lnTo>
                    <a:cubicBezTo>
                      <a:pt x="825500" y="5702300"/>
                      <a:pt x="927100" y="5778500"/>
                      <a:pt x="977900" y="5880100"/>
                    </a:cubicBezTo>
                    <a:lnTo>
                      <a:pt x="1041400" y="6057900"/>
                    </a:lnTo>
                    <a:lnTo>
                      <a:pt x="1231900" y="6502400"/>
                    </a:lnTo>
                    <a:cubicBezTo>
                      <a:pt x="1244600" y="6515100"/>
                      <a:pt x="1244600" y="6527800"/>
                      <a:pt x="1231900" y="6540500"/>
                    </a:cubicBezTo>
                    <a:cubicBezTo>
                      <a:pt x="1231900" y="6553200"/>
                      <a:pt x="1219200" y="6553200"/>
                      <a:pt x="1206500" y="6553200"/>
                    </a:cubicBezTo>
                    <a:lnTo>
                      <a:pt x="1143000" y="6553200"/>
                    </a:lnTo>
                    <a:cubicBezTo>
                      <a:pt x="1079500" y="6553200"/>
                      <a:pt x="1028700" y="6515100"/>
                      <a:pt x="1003300" y="6464300"/>
                    </a:cubicBezTo>
                    <a:lnTo>
                      <a:pt x="850900" y="6108700"/>
                    </a:lnTo>
                    <a:cubicBezTo>
                      <a:pt x="850900" y="6096000"/>
                      <a:pt x="838200" y="6108700"/>
                      <a:pt x="838200" y="6108700"/>
                    </a:cubicBezTo>
                    <a:lnTo>
                      <a:pt x="901700" y="6553200"/>
                    </a:lnTo>
                    <a:lnTo>
                      <a:pt x="977900" y="7366000"/>
                    </a:lnTo>
                    <a:cubicBezTo>
                      <a:pt x="977900" y="7378700"/>
                      <a:pt x="965200" y="7378700"/>
                      <a:pt x="965200" y="7391400"/>
                    </a:cubicBezTo>
                    <a:cubicBezTo>
                      <a:pt x="952500" y="7391400"/>
                      <a:pt x="952500" y="7404100"/>
                      <a:pt x="939800" y="7404100"/>
                    </a:cubicBezTo>
                    <a:lnTo>
                      <a:pt x="889000" y="7404100"/>
                    </a:lnTo>
                    <a:cubicBezTo>
                      <a:pt x="812800" y="7404100"/>
                      <a:pt x="749300" y="7353300"/>
                      <a:pt x="749300" y="7277100"/>
                    </a:cubicBezTo>
                    <a:lnTo>
                      <a:pt x="635000" y="6591300"/>
                    </a:lnTo>
                    <a:cubicBezTo>
                      <a:pt x="622300" y="6591300"/>
                      <a:pt x="622300" y="6591300"/>
                      <a:pt x="609600" y="6591300"/>
                    </a:cubicBezTo>
                    <a:lnTo>
                      <a:pt x="495300" y="7277100"/>
                    </a:lnTo>
                    <a:cubicBezTo>
                      <a:pt x="495300" y="7353300"/>
                      <a:pt x="431800" y="7404100"/>
                      <a:pt x="355600" y="7404100"/>
                    </a:cubicBezTo>
                    <a:lnTo>
                      <a:pt x="304800" y="7404100"/>
                    </a:lnTo>
                    <a:cubicBezTo>
                      <a:pt x="292100" y="7404100"/>
                      <a:pt x="292100" y="7391400"/>
                      <a:pt x="279400" y="7391400"/>
                    </a:cubicBezTo>
                    <a:cubicBezTo>
                      <a:pt x="279400" y="7378700"/>
                      <a:pt x="266700" y="7378700"/>
                      <a:pt x="266700" y="7366000"/>
                    </a:cubicBezTo>
                    <a:lnTo>
                      <a:pt x="342900" y="6553200"/>
                    </a:lnTo>
                    <a:lnTo>
                      <a:pt x="406400" y="6108700"/>
                    </a:lnTo>
                    <a:moveTo>
                      <a:pt x="2209800" y="5143500"/>
                    </a:moveTo>
                    <a:cubicBezTo>
                      <a:pt x="2095500" y="5143500"/>
                      <a:pt x="1993900" y="5232400"/>
                      <a:pt x="1993900" y="5359400"/>
                    </a:cubicBezTo>
                    <a:lnTo>
                      <a:pt x="1993900" y="5422900"/>
                    </a:lnTo>
                    <a:cubicBezTo>
                      <a:pt x="1993900" y="5537200"/>
                      <a:pt x="2095500" y="5638800"/>
                      <a:pt x="2209800" y="5638800"/>
                    </a:cubicBezTo>
                    <a:cubicBezTo>
                      <a:pt x="2324100" y="5638800"/>
                      <a:pt x="2425700" y="5537200"/>
                      <a:pt x="2425700" y="5422900"/>
                    </a:cubicBezTo>
                    <a:lnTo>
                      <a:pt x="2425700" y="5359400"/>
                    </a:lnTo>
                    <a:cubicBezTo>
                      <a:pt x="2425700" y="5232400"/>
                      <a:pt x="2324100" y="5143500"/>
                      <a:pt x="2209800" y="5143500"/>
                    </a:cubicBezTo>
                    <a:moveTo>
                      <a:pt x="1993900" y="6108700"/>
                    </a:moveTo>
                    <a:cubicBezTo>
                      <a:pt x="1993900" y="6108700"/>
                      <a:pt x="1981200" y="6096000"/>
                      <a:pt x="1981200" y="6108700"/>
                    </a:cubicBezTo>
                    <a:lnTo>
                      <a:pt x="1828800" y="6464300"/>
                    </a:lnTo>
                    <a:cubicBezTo>
                      <a:pt x="1803400" y="6515100"/>
                      <a:pt x="1752600" y="6553200"/>
                      <a:pt x="1689100" y="6553200"/>
                    </a:cubicBezTo>
                    <a:lnTo>
                      <a:pt x="1625600" y="6553200"/>
                    </a:lnTo>
                    <a:cubicBezTo>
                      <a:pt x="1612900" y="6553200"/>
                      <a:pt x="1600200" y="6553200"/>
                      <a:pt x="1600200" y="6540500"/>
                    </a:cubicBezTo>
                    <a:cubicBezTo>
                      <a:pt x="1587500" y="6527800"/>
                      <a:pt x="1587500" y="6515100"/>
                      <a:pt x="1600200" y="6502400"/>
                    </a:cubicBezTo>
                    <a:lnTo>
                      <a:pt x="1790700" y="6057900"/>
                    </a:lnTo>
                    <a:lnTo>
                      <a:pt x="1854200" y="5880100"/>
                    </a:lnTo>
                    <a:cubicBezTo>
                      <a:pt x="1905000" y="5778500"/>
                      <a:pt x="2006600" y="5702300"/>
                      <a:pt x="2120900" y="5702300"/>
                    </a:cubicBezTo>
                    <a:lnTo>
                      <a:pt x="2298700" y="5702300"/>
                    </a:lnTo>
                    <a:cubicBezTo>
                      <a:pt x="2413000" y="5702300"/>
                      <a:pt x="2514600" y="5778500"/>
                      <a:pt x="2565400" y="5880100"/>
                    </a:cubicBezTo>
                    <a:lnTo>
                      <a:pt x="2628900" y="6057900"/>
                    </a:lnTo>
                    <a:lnTo>
                      <a:pt x="2819400" y="6502400"/>
                    </a:lnTo>
                    <a:cubicBezTo>
                      <a:pt x="2832100" y="6515100"/>
                      <a:pt x="2832100" y="6527800"/>
                      <a:pt x="2819400" y="6540500"/>
                    </a:cubicBezTo>
                    <a:cubicBezTo>
                      <a:pt x="2819400" y="6553200"/>
                      <a:pt x="2806700" y="6553200"/>
                      <a:pt x="2794000" y="6553200"/>
                    </a:cubicBezTo>
                    <a:lnTo>
                      <a:pt x="2730500" y="6553200"/>
                    </a:lnTo>
                    <a:cubicBezTo>
                      <a:pt x="2667000" y="6553200"/>
                      <a:pt x="2616200" y="6515100"/>
                      <a:pt x="2590800" y="6464300"/>
                    </a:cubicBezTo>
                    <a:lnTo>
                      <a:pt x="2438400" y="6108700"/>
                    </a:lnTo>
                    <a:cubicBezTo>
                      <a:pt x="2438400" y="6096000"/>
                      <a:pt x="2425700" y="6108700"/>
                      <a:pt x="2425700" y="6108700"/>
                    </a:cubicBezTo>
                    <a:lnTo>
                      <a:pt x="2489200" y="6553200"/>
                    </a:lnTo>
                    <a:lnTo>
                      <a:pt x="2565400" y="7366000"/>
                    </a:lnTo>
                    <a:cubicBezTo>
                      <a:pt x="2565400" y="7378700"/>
                      <a:pt x="2552700" y="7378700"/>
                      <a:pt x="2552700" y="7391400"/>
                    </a:cubicBezTo>
                    <a:cubicBezTo>
                      <a:pt x="2540000" y="7391400"/>
                      <a:pt x="2540000" y="7404100"/>
                      <a:pt x="2527300" y="7404100"/>
                    </a:cubicBezTo>
                    <a:lnTo>
                      <a:pt x="2476500" y="7404100"/>
                    </a:lnTo>
                    <a:cubicBezTo>
                      <a:pt x="2400300" y="7404100"/>
                      <a:pt x="2336800" y="7353300"/>
                      <a:pt x="2336800" y="7277100"/>
                    </a:cubicBezTo>
                    <a:lnTo>
                      <a:pt x="2222500" y="6591300"/>
                    </a:lnTo>
                    <a:cubicBezTo>
                      <a:pt x="2209800" y="6591300"/>
                      <a:pt x="2209800" y="6591300"/>
                      <a:pt x="2197100" y="6591300"/>
                    </a:cubicBezTo>
                    <a:lnTo>
                      <a:pt x="2082800" y="7277100"/>
                    </a:lnTo>
                    <a:cubicBezTo>
                      <a:pt x="2082800" y="7353300"/>
                      <a:pt x="2019300" y="7404100"/>
                      <a:pt x="1943100" y="7404100"/>
                    </a:cubicBezTo>
                    <a:lnTo>
                      <a:pt x="1892300" y="7404100"/>
                    </a:lnTo>
                    <a:cubicBezTo>
                      <a:pt x="1879600" y="7404100"/>
                      <a:pt x="1879600" y="7391400"/>
                      <a:pt x="1866900" y="7391400"/>
                    </a:cubicBezTo>
                    <a:cubicBezTo>
                      <a:pt x="1866900" y="7378700"/>
                      <a:pt x="1854200" y="7378700"/>
                      <a:pt x="1854200" y="7366000"/>
                    </a:cubicBezTo>
                    <a:lnTo>
                      <a:pt x="1930400" y="6553200"/>
                    </a:lnTo>
                    <a:lnTo>
                      <a:pt x="1993900" y="6108700"/>
                    </a:lnTo>
                    <a:moveTo>
                      <a:pt x="3797300" y="5143500"/>
                    </a:moveTo>
                    <a:cubicBezTo>
                      <a:pt x="3683000" y="5143500"/>
                      <a:pt x="3581400" y="5232400"/>
                      <a:pt x="3581400" y="5359400"/>
                    </a:cubicBezTo>
                    <a:lnTo>
                      <a:pt x="3581400" y="5422900"/>
                    </a:lnTo>
                    <a:cubicBezTo>
                      <a:pt x="3581400" y="5537200"/>
                      <a:pt x="3683000" y="5638800"/>
                      <a:pt x="3797300" y="5638800"/>
                    </a:cubicBezTo>
                    <a:cubicBezTo>
                      <a:pt x="3911600" y="5638800"/>
                      <a:pt x="4013200" y="5537200"/>
                      <a:pt x="4013200" y="5422900"/>
                    </a:cubicBezTo>
                    <a:lnTo>
                      <a:pt x="4013200" y="5359400"/>
                    </a:lnTo>
                    <a:cubicBezTo>
                      <a:pt x="4013200" y="5232400"/>
                      <a:pt x="3911600" y="5143500"/>
                      <a:pt x="3797300" y="5143500"/>
                    </a:cubicBezTo>
                    <a:moveTo>
                      <a:pt x="3581400" y="6108700"/>
                    </a:moveTo>
                    <a:cubicBezTo>
                      <a:pt x="3581400" y="6108700"/>
                      <a:pt x="3568700" y="6096000"/>
                      <a:pt x="3568700" y="6108700"/>
                    </a:cubicBezTo>
                    <a:lnTo>
                      <a:pt x="3416300" y="6464300"/>
                    </a:lnTo>
                    <a:cubicBezTo>
                      <a:pt x="3390900" y="6515100"/>
                      <a:pt x="3340100" y="6553200"/>
                      <a:pt x="3276600" y="6553200"/>
                    </a:cubicBezTo>
                    <a:lnTo>
                      <a:pt x="3213100" y="6553200"/>
                    </a:lnTo>
                    <a:cubicBezTo>
                      <a:pt x="3200400" y="6553200"/>
                      <a:pt x="3187700" y="6553200"/>
                      <a:pt x="3187700" y="6540500"/>
                    </a:cubicBezTo>
                    <a:cubicBezTo>
                      <a:pt x="3175000" y="6527800"/>
                      <a:pt x="3175000" y="6515100"/>
                      <a:pt x="3187700" y="6502400"/>
                    </a:cubicBezTo>
                    <a:lnTo>
                      <a:pt x="3378200" y="6057900"/>
                    </a:lnTo>
                    <a:lnTo>
                      <a:pt x="3441700" y="5880100"/>
                    </a:lnTo>
                    <a:cubicBezTo>
                      <a:pt x="3492500" y="5778500"/>
                      <a:pt x="3594100" y="5702300"/>
                      <a:pt x="3708400" y="5702300"/>
                    </a:cubicBezTo>
                    <a:lnTo>
                      <a:pt x="3886200" y="5702300"/>
                    </a:lnTo>
                    <a:cubicBezTo>
                      <a:pt x="4000500" y="5702300"/>
                      <a:pt x="4102100" y="5778500"/>
                      <a:pt x="4152900" y="5880100"/>
                    </a:cubicBezTo>
                    <a:lnTo>
                      <a:pt x="4216400" y="6057900"/>
                    </a:lnTo>
                    <a:lnTo>
                      <a:pt x="4406900" y="6502400"/>
                    </a:lnTo>
                    <a:cubicBezTo>
                      <a:pt x="4419600" y="6515100"/>
                      <a:pt x="4419600" y="6527800"/>
                      <a:pt x="4406900" y="6540500"/>
                    </a:cubicBezTo>
                    <a:cubicBezTo>
                      <a:pt x="4406900" y="6553200"/>
                      <a:pt x="4394200" y="6553200"/>
                      <a:pt x="4381500" y="6553200"/>
                    </a:cubicBezTo>
                    <a:lnTo>
                      <a:pt x="4318000" y="6553200"/>
                    </a:lnTo>
                    <a:cubicBezTo>
                      <a:pt x="4254500" y="6553200"/>
                      <a:pt x="4203700" y="6515100"/>
                      <a:pt x="4178300" y="6464300"/>
                    </a:cubicBezTo>
                    <a:lnTo>
                      <a:pt x="4025900" y="6108700"/>
                    </a:lnTo>
                    <a:cubicBezTo>
                      <a:pt x="4025900" y="6096000"/>
                      <a:pt x="4013200" y="6108700"/>
                      <a:pt x="4013200" y="6108700"/>
                    </a:cubicBezTo>
                    <a:lnTo>
                      <a:pt x="4076700" y="6553200"/>
                    </a:lnTo>
                    <a:lnTo>
                      <a:pt x="4152900" y="7366000"/>
                    </a:lnTo>
                    <a:cubicBezTo>
                      <a:pt x="4152900" y="7378700"/>
                      <a:pt x="4140200" y="7378700"/>
                      <a:pt x="4140200" y="7391400"/>
                    </a:cubicBezTo>
                    <a:cubicBezTo>
                      <a:pt x="4127500" y="7391400"/>
                      <a:pt x="4127500" y="7404100"/>
                      <a:pt x="4114800" y="7404100"/>
                    </a:cubicBezTo>
                    <a:lnTo>
                      <a:pt x="4064000" y="7404100"/>
                    </a:lnTo>
                    <a:cubicBezTo>
                      <a:pt x="3987800" y="7404100"/>
                      <a:pt x="3924300" y="7353300"/>
                      <a:pt x="3924300" y="7277100"/>
                    </a:cubicBezTo>
                    <a:lnTo>
                      <a:pt x="3810000" y="6591300"/>
                    </a:lnTo>
                    <a:cubicBezTo>
                      <a:pt x="3797300" y="6591300"/>
                      <a:pt x="3797300" y="6591300"/>
                      <a:pt x="3784600" y="6591300"/>
                    </a:cubicBezTo>
                    <a:lnTo>
                      <a:pt x="3670300" y="7277100"/>
                    </a:lnTo>
                    <a:cubicBezTo>
                      <a:pt x="3670300" y="7353300"/>
                      <a:pt x="3606800" y="7404100"/>
                      <a:pt x="3530600" y="7404100"/>
                    </a:cubicBezTo>
                    <a:lnTo>
                      <a:pt x="3479800" y="7404100"/>
                    </a:lnTo>
                    <a:cubicBezTo>
                      <a:pt x="3467100" y="7404100"/>
                      <a:pt x="3467100" y="7391400"/>
                      <a:pt x="3454400" y="7391400"/>
                    </a:cubicBezTo>
                    <a:cubicBezTo>
                      <a:pt x="3454400" y="7378700"/>
                      <a:pt x="3441700" y="7378700"/>
                      <a:pt x="3441700" y="7366000"/>
                    </a:cubicBezTo>
                    <a:lnTo>
                      <a:pt x="3517900" y="6553200"/>
                    </a:lnTo>
                    <a:lnTo>
                      <a:pt x="3581400" y="6108700"/>
                    </a:lnTo>
                    <a:moveTo>
                      <a:pt x="5384800" y="5143500"/>
                    </a:moveTo>
                    <a:cubicBezTo>
                      <a:pt x="5270500" y="5143500"/>
                      <a:pt x="5168900" y="5232400"/>
                      <a:pt x="5168900" y="5359400"/>
                    </a:cubicBezTo>
                    <a:lnTo>
                      <a:pt x="5168900" y="5422900"/>
                    </a:lnTo>
                    <a:cubicBezTo>
                      <a:pt x="5168900" y="5537200"/>
                      <a:pt x="5270500" y="5638800"/>
                      <a:pt x="5384800" y="5638800"/>
                    </a:cubicBezTo>
                    <a:cubicBezTo>
                      <a:pt x="5499100" y="5638800"/>
                      <a:pt x="5600700" y="5537200"/>
                      <a:pt x="5600700" y="5422900"/>
                    </a:cubicBezTo>
                    <a:lnTo>
                      <a:pt x="5600700" y="5359400"/>
                    </a:lnTo>
                    <a:cubicBezTo>
                      <a:pt x="5600700" y="5232400"/>
                      <a:pt x="5499100" y="5143500"/>
                      <a:pt x="5384800" y="5143500"/>
                    </a:cubicBezTo>
                    <a:moveTo>
                      <a:pt x="5168900" y="6108700"/>
                    </a:moveTo>
                    <a:cubicBezTo>
                      <a:pt x="5168900" y="6108700"/>
                      <a:pt x="5156200" y="6096000"/>
                      <a:pt x="5156200" y="6108700"/>
                    </a:cubicBezTo>
                    <a:lnTo>
                      <a:pt x="5003800" y="6464300"/>
                    </a:lnTo>
                    <a:cubicBezTo>
                      <a:pt x="4978400" y="6515100"/>
                      <a:pt x="4927600" y="6553200"/>
                      <a:pt x="4864100" y="6553200"/>
                    </a:cubicBezTo>
                    <a:lnTo>
                      <a:pt x="4800600" y="6553200"/>
                    </a:lnTo>
                    <a:cubicBezTo>
                      <a:pt x="4787900" y="6553200"/>
                      <a:pt x="4775200" y="6553200"/>
                      <a:pt x="4775200" y="6540500"/>
                    </a:cubicBezTo>
                    <a:cubicBezTo>
                      <a:pt x="4762500" y="6527800"/>
                      <a:pt x="4762500" y="6515100"/>
                      <a:pt x="4775200" y="6502400"/>
                    </a:cubicBezTo>
                    <a:lnTo>
                      <a:pt x="4965700" y="6057900"/>
                    </a:lnTo>
                    <a:lnTo>
                      <a:pt x="5029200" y="5880100"/>
                    </a:lnTo>
                    <a:cubicBezTo>
                      <a:pt x="5080000" y="5778500"/>
                      <a:pt x="5181600" y="5702300"/>
                      <a:pt x="5295900" y="5702300"/>
                    </a:cubicBezTo>
                    <a:lnTo>
                      <a:pt x="5473700" y="5702300"/>
                    </a:lnTo>
                    <a:cubicBezTo>
                      <a:pt x="5588000" y="5702300"/>
                      <a:pt x="5689600" y="5778500"/>
                      <a:pt x="5740400" y="5880100"/>
                    </a:cubicBezTo>
                    <a:lnTo>
                      <a:pt x="5803900" y="6057900"/>
                    </a:lnTo>
                    <a:lnTo>
                      <a:pt x="5994400" y="6502400"/>
                    </a:lnTo>
                    <a:cubicBezTo>
                      <a:pt x="6007100" y="6515100"/>
                      <a:pt x="6007100" y="6527800"/>
                      <a:pt x="5994400" y="6540500"/>
                    </a:cubicBezTo>
                    <a:cubicBezTo>
                      <a:pt x="5994400" y="6553200"/>
                      <a:pt x="5981700" y="6553200"/>
                      <a:pt x="5969000" y="6553200"/>
                    </a:cubicBezTo>
                    <a:lnTo>
                      <a:pt x="5905500" y="6553200"/>
                    </a:lnTo>
                    <a:cubicBezTo>
                      <a:pt x="5842000" y="6553200"/>
                      <a:pt x="5791200" y="6515100"/>
                      <a:pt x="5765800" y="6464300"/>
                    </a:cubicBezTo>
                    <a:lnTo>
                      <a:pt x="5613400" y="6108700"/>
                    </a:lnTo>
                    <a:cubicBezTo>
                      <a:pt x="5613400" y="6096000"/>
                      <a:pt x="5600700" y="6108700"/>
                      <a:pt x="5600700" y="6108700"/>
                    </a:cubicBezTo>
                    <a:lnTo>
                      <a:pt x="5664200" y="6553200"/>
                    </a:lnTo>
                    <a:lnTo>
                      <a:pt x="5740400" y="7366000"/>
                    </a:lnTo>
                    <a:cubicBezTo>
                      <a:pt x="5740400" y="7378700"/>
                      <a:pt x="5727700" y="7378700"/>
                      <a:pt x="5727700" y="7391400"/>
                    </a:cubicBezTo>
                    <a:cubicBezTo>
                      <a:pt x="5715000" y="7391400"/>
                      <a:pt x="5715000" y="7404100"/>
                      <a:pt x="5702300" y="7404100"/>
                    </a:cubicBezTo>
                    <a:lnTo>
                      <a:pt x="5651500" y="7404100"/>
                    </a:lnTo>
                    <a:cubicBezTo>
                      <a:pt x="5575300" y="7404100"/>
                      <a:pt x="5511800" y="7353300"/>
                      <a:pt x="5511800" y="7277100"/>
                    </a:cubicBezTo>
                    <a:lnTo>
                      <a:pt x="5397500" y="6591300"/>
                    </a:lnTo>
                    <a:cubicBezTo>
                      <a:pt x="5384800" y="6591300"/>
                      <a:pt x="5384800" y="6591300"/>
                      <a:pt x="5372100" y="6591300"/>
                    </a:cubicBezTo>
                    <a:lnTo>
                      <a:pt x="5257800" y="7277100"/>
                    </a:lnTo>
                    <a:cubicBezTo>
                      <a:pt x="5257800" y="7353300"/>
                      <a:pt x="5194300" y="7404100"/>
                      <a:pt x="5118100" y="7404100"/>
                    </a:cubicBezTo>
                    <a:lnTo>
                      <a:pt x="5067300" y="7404100"/>
                    </a:lnTo>
                    <a:cubicBezTo>
                      <a:pt x="5054600" y="7404100"/>
                      <a:pt x="5054600" y="7391400"/>
                      <a:pt x="5041900" y="7391400"/>
                    </a:cubicBezTo>
                    <a:cubicBezTo>
                      <a:pt x="5041900" y="7378700"/>
                      <a:pt x="5029200" y="7378700"/>
                      <a:pt x="5029200" y="7366000"/>
                    </a:cubicBezTo>
                    <a:lnTo>
                      <a:pt x="5105400" y="6553200"/>
                    </a:lnTo>
                    <a:lnTo>
                      <a:pt x="5168900" y="6108700"/>
                    </a:lnTo>
                    <a:moveTo>
                      <a:pt x="6972300" y="5143500"/>
                    </a:moveTo>
                    <a:cubicBezTo>
                      <a:pt x="6858000" y="5143500"/>
                      <a:pt x="6756400" y="5232400"/>
                      <a:pt x="6756400" y="5359400"/>
                    </a:cubicBezTo>
                    <a:lnTo>
                      <a:pt x="6756400" y="5422900"/>
                    </a:lnTo>
                    <a:cubicBezTo>
                      <a:pt x="6756400" y="5537200"/>
                      <a:pt x="6858000" y="5638800"/>
                      <a:pt x="6972300" y="5638800"/>
                    </a:cubicBezTo>
                    <a:cubicBezTo>
                      <a:pt x="7086600" y="5638800"/>
                      <a:pt x="7188200" y="5537200"/>
                      <a:pt x="7188200" y="5422900"/>
                    </a:cubicBezTo>
                    <a:lnTo>
                      <a:pt x="7188200" y="5359400"/>
                    </a:lnTo>
                    <a:cubicBezTo>
                      <a:pt x="7188200" y="5232400"/>
                      <a:pt x="7086600" y="5143500"/>
                      <a:pt x="6972300" y="5143500"/>
                    </a:cubicBezTo>
                    <a:moveTo>
                      <a:pt x="6756400" y="6108700"/>
                    </a:moveTo>
                    <a:cubicBezTo>
                      <a:pt x="6756400" y="6108700"/>
                      <a:pt x="6743700" y="6096000"/>
                      <a:pt x="6743700" y="6108700"/>
                    </a:cubicBezTo>
                    <a:lnTo>
                      <a:pt x="6591300" y="6464300"/>
                    </a:lnTo>
                    <a:cubicBezTo>
                      <a:pt x="6565900" y="6515100"/>
                      <a:pt x="6515100" y="6553200"/>
                      <a:pt x="6451600" y="6553200"/>
                    </a:cubicBezTo>
                    <a:lnTo>
                      <a:pt x="6388100" y="6553200"/>
                    </a:lnTo>
                    <a:cubicBezTo>
                      <a:pt x="6375400" y="6553200"/>
                      <a:pt x="6362700" y="6553200"/>
                      <a:pt x="6362700" y="6540500"/>
                    </a:cubicBezTo>
                    <a:cubicBezTo>
                      <a:pt x="6350000" y="6527800"/>
                      <a:pt x="6350000" y="6515100"/>
                      <a:pt x="6362700" y="6502400"/>
                    </a:cubicBezTo>
                    <a:lnTo>
                      <a:pt x="6553200" y="6057900"/>
                    </a:lnTo>
                    <a:lnTo>
                      <a:pt x="6616700" y="5880100"/>
                    </a:lnTo>
                    <a:cubicBezTo>
                      <a:pt x="6667500" y="5778500"/>
                      <a:pt x="6769100" y="5702300"/>
                      <a:pt x="6883400" y="5702300"/>
                    </a:cubicBezTo>
                    <a:lnTo>
                      <a:pt x="7061200" y="5702300"/>
                    </a:lnTo>
                    <a:cubicBezTo>
                      <a:pt x="7175500" y="5702300"/>
                      <a:pt x="7277100" y="5778500"/>
                      <a:pt x="7327900" y="5880100"/>
                    </a:cubicBezTo>
                    <a:lnTo>
                      <a:pt x="7391400" y="6057900"/>
                    </a:lnTo>
                    <a:lnTo>
                      <a:pt x="7581900" y="6502400"/>
                    </a:lnTo>
                    <a:cubicBezTo>
                      <a:pt x="7594600" y="6515100"/>
                      <a:pt x="7594600" y="6527800"/>
                      <a:pt x="7581900" y="6540500"/>
                    </a:cubicBezTo>
                    <a:cubicBezTo>
                      <a:pt x="7581900" y="6553200"/>
                      <a:pt x="7569200" y="6553200"/>
                      <a:pt x="7556500" y="6553200"/>
                    </a:cubicBezTo>
                    <a:lnTo>
                      <a:pt x="7493000" y="6553200"/>
                    </a:lnTo>
                    <a:cubicBezTo>
                      <a:pt x="7429500" y="6553200"/>
                      <a:pt x="7378700" y="6515100"/>
                      <a:pt x="7353300" y="6464300"/>
                    </a:cubicBezTo>
                    <a:lnTo>
                      <a:pt x="7200900" y="6108700"/>
                    </a:lnTo>
                    <a:cubicBezTo>
                      <a:pt x="7200900" y="6096000"/>
                      <a:pt x="7188200" y="6108700"/>
                      <a:pt x="7188200" y="6108700"/>
                    </a:cubicBezTo>
                    <a:lnTo>
                      <a:pt x="7251700" y="6553200"/>
                    </a:lnTo>
                    <a:lnTo>
                      <a:pt x="7327900" y="7366000"/>
                    </a:lnTo>
                    <a:cubicBezTo>
                      <a:pt x="7327900" y="7378700"/>
                      <a:pt x="7315200" y="7378700"/>
                      <a:pt x="7315200" y="7391400"/>
                    </a:cubicBezTo>
                    <a:cubicBezTo>
                      <a:pt x="7302500" y="7391400"/>
                      <a:pt x="7302500" y="7404100"/>
                      <a:pt x="7289800" y="7404100"/>
                    </a:cubicBezTo>
                    <a:lnTo>
                      <a:pt x="7239000" y="7404100"/>
                    </a:lnTo>
                    <a:cubicBezTo>
                      <a:pt x="7162800" y="7404100"/>
                      <a:pt x="7099300" y="7353300"/>
                      <a:pt x="7099300" y="7277100"/>
                    </a:cubicBezTo>
                    <a:lnTo>
                      <a:pt x="6985000" y="6591300"/>
                    </a:lnTo>
                    <a:cubicBezTo>
                      <a:pt x="6972300" y="6591300"/>
                      <a:pt x="6972300" y="6591300"/>
                      <a:pt x="6959600" y="6591300"/>
                    </a:cubicBezTo>
                    <a:lnTo>
                      <a:pt x="6845300" y="7277100"/>
                    </a:lnTo>
                    <a:cubicBezTo>
                      <a:pt x="6845300" y="7353300"/>
                      <a:pt x="6781800" y="7404100"/>
                      <a:pt x="6705600" y="7404100"/>
                    </a:cubicBezTo>
                    <a:lnTo>
                      <a:pt x="6654800" y="7404100"/>
                    </a:lnTo>
                    <a:cubicBezTo>
                      <a:pt x="6642100" y="7404100"/>
                      <a:pt x="6642100" y="7391400"/>
                      <a:pt x="6629400" y="7391400"/>
                    </a:cubicBezTo>
                    <a:cubicBezTo>
                      <a:pt x="6629400" y="7378700"/>
                      <a:pt x="6616700" y="7378700"/>
                      <a:pt x="6616700" y="7366000"/>
                    </a:cubicBezTo>
                    <a:lnTo>
                      <a:pt x="6692900" y="6553200"/>
                    </a:lnTo>
                    <a:lnTo>
                      <a:pt x="6756400" y="6108700"/>
                    </a:lnTo>
                    <a:moveTo>
                      <a:pt x="8559800" y="5143500"/>
                    </a:moveTo>
                    <a:cubicBezTo>
                      <a:pt x="8445500" y="5143500"/>
                      <a:pt x="8343900" y="5232400"/>
                      <a:pt x="8343900" y="5359400"/>
                    </a:cubicBezTo>
                    <a:lnTo>
                      <a:pt x="8343900" y="5422900"/>
                    </a:lnTo>
                    <a:cubicBezTo>
                      <a:pt x="8343900" y="5537200"/>
                      <a:pt x="8445500" y="5638800"/>
                      <a:pt x="8559800" y="5638800"/>
                    </a:cubicBezTo>
                    <a:cubicBezTo>
                      <a:pt x="8674100" y="5638800"/>
                      <a:pt x="8775700" y="5537200"/>
                      <a:pt x="8775700" y="5422900"/>
                    </a:cubicBezTo>
                    <a:lnTo>
                      <a:pt x="8775700" y="5359400"/>
                    </a:lnTo>
                    <a:cubicBezTo>
                      <a:pt x="8775700" y="5232400"/>
                      <a:pt x="8674100" y="5143500"/>
                      <a:pt x="8559800" y="5143500"/>
                    </a:cubicBezTo>
                    <a:moveTo>
                      <a:pt x="8343900" y="6108700"/>
                    </a:moveTo>
                    <a:cubicBezTo>
                      <a:pt x="8343900" y="6108700"/>
                      <a:pt x="8331200" y="6096000"/>
                      <a:pt x="8331200" y="6108700"/>
                    </a:cubicBezTo>
                    <a:lnTo>
                      <a:pt x="8178800" y="6464300"/>
                    </a:lnTo>
                    <a:cubicBezTo>
                      <a:pt x="8153400" y="6515100"/>
                      <a:pt x="8102600" y="6553200"/>
                      <a:pt x="8039100" y="6553200"/>
                    </a:cubicBezTo>
                    <a:lnTo>
                      <a:pt x="7975600" y="6553200"/>
                    </a:lnTo>
                    <a:cubicBezTo>
                      <a:pt x="7962900" y="6553200"/>
                      <a:pt x="7950200" y="6553200"/>
                      <a:pt x="7950200" y="6540500"/>
                    </a:cubicBezTo>
                    <a:cubicBezTo>
                      <a:pt x="7937500" y="6527800"/>
                      <a:pt x="7937500" y="6515100"/>
                      <a:pt x="7950200" y="6502400"/>
                    </a:cubicBezTo>
                    <a:lnTo>
                      <a:pt x="8140700" y="6057900"/>
                    </a:lnTo>
                    <a:lnTo>
                      <a:pt x="8204200" y="5880100"/>
                    </a:lnTo>
                    <a:cubicBezTo>
                      <a:pt x="8255000" y="5778500"/>
                      <a:pt x="8356600" y="5702300"/>
                      <a:pt x="8470900" y="5702300"/>
                    </a:cubicBezTo>
                    <a:lnTo>
                      <a:pt x="8648700" y="5702300"/>
                    </a:lnTo>
                    <a:cubicBezTo>
                      <a:pt x="8763000" y="5702300"/>
                      <a:pt x="8864600" y="5778500"/>
                      <a:pt x="8915400" y="5880100"/>
                    </a:cubicBezTo>
                    <a:lnTo>
                      <a:pt x="8978900" y="6057900"/>
                    </a:lnTo>
                    <a:lnTo>
                      <a:pt x="9169400" y="6502400"/>
                    </a:lnTo>
                    <a:cubicBezTo>
                      <a:pt x="9182100" y="6515100"/>
                      <a:pt x="9182100" y="6527800"/>
                      <a:pt x="9169400" y="6540500"/>
                    </a:cubicBezTo>
                    <a:cubicBezTo>
                      <a:pt x="9169400" y="6553200"/>
                      <a:pt x="9156700" y="6553200"/>
                      <a:pt x="9144000" y="6553200"/>
                    </a:cubicBezTo>
                    <a:lnTo>
                      <a:pt x="9080500" y="6553200"/>
                    </a:lnTo>
                    <a:cubicBezTo>
                      <a:pt x="9017000" y="6553200"/>
                      <a:pt x="8966200" y="6515100"/>
                      <a:pt x="8940800" y="6464300"/>
                    </a:cubicBezTo>
                    <a:lnTo>
                      <a:pt x="8788400" y="6108700"/>
                    </a:lnTo>
                    <a:cubicBezTo>
                      <a:pt x="8788400" y="6096000"/>
                      <a:pt x="8775700" y="6108700"/>
                      <a:pt x="8775700" y="6108700"/>
                    </a:cubicBezTo>
                    <a:lnTo>
                      <a:pt x="8839200" y="6553200"/>
                    </a:lnTo>
                    <a:lnTo>
                      <a:pt x="8915400" y="7366000"/>
                    </a:lnTo>
                    <a:cubicBezTo>
                      <a:pt x="8915400" y="7378700"/>
                      <a:pt x="8902700" y="7378700"/>
                      <a:pt x="8902700" y="7391400"/>
                    </a:cubicBezTo>
                    <a:cubicBezTo>
                      <a:pt x="8890000" y="7391400"/>
                      <a:pt x="8890000" y="7404100"/>
                      <a:pt x="8877300" y="7404100"/>
                    </a:cubicBezTo>
                    <a:lnTo>
                      <a:pt x="8826500" y="7404100"/>
                    </a:lnTo>
                    <a:cubicBezTo>
                      <a:pt x="8750300" y="7404100"/>
                      <a:pt x="8686800" y="7353300"/>
                      <a:pt x="8686800" y="7277100"/>
                    </a:cubicBezTo>
                    <a:lnTo>
                      <a:pt x="8572500" y="6591300"/>
                    </a:lnTo>
                    <a:cubicBezTo>
                      <a:pt x="8559800" y="6591300"/>
                      <a:pt x="8559800" y="6591300"/>
                      <a:pt x="8547100" y="6591300"/>
                    </a:cubicBezTo>
                    <a:lnTo>
                      <a:pt x="8432800" y="7277100"/>
                    </a:lnTo>
                    <a:cubicBezTo>
                      <a:pt x="8432800" y="7353300"/>
                      <a:pt x="8369300" y="7404100"/>
                      <a:pt x="8293100" y="7404100"/>
                    </a:cubicBezTo>
                    <a:lnTo>
                      <a:pt x="8242300" y="7404100"/>
                    </a:lnTo>
                    <a:cubicBezTo>
                      <a:pt x="8229600" y="7404100"/>
                      <a:pt x="8229600" y="7391400"/>
                      <a:pt x="8216900" y="7391400"/>
                    </a:cubicBezTo>
                    <a:cubicBezTo>
                      <a:pt x="8216900" y="7378700"/>
                      <a:pt x="8204200" y="7378700"/>
                      <a:pt x="8204200" y="7366000"/>
                    </a:cubicBezTo>
                    <a:lnTo>
                      <a:pt x="8280400" y="6553200"/>
                    </a:lnTo>
                    <a:lnTo>
                      <a:pt x="8343900" y="6108700"/>
                    </a:lnTo>
                    <a:moveTo>
                      <a:pt x="10147300" y="5143500"/>
                    </a:moveTo>
                    <a:cubicBezTo>
                      <a:pt x="10033000" y="5143500"/>
                      <a:pt x="9931400" y="5232400"/>
                      <a:pt x="9931400" y="5359400"/>
                    </a:cubicBezTo>
                    <a:lnTo>
                      <a:pt x="9931400" y="5422900"/>
                    </a:lnTo>
                    <a:cubicBezTo>
                      <a:pt x="9931400" y="5537200"/>
                      <a:pt x="10033000" y="5638800"/>
                      <a:pt x="10147300" y="5638800"/>
                    </a:cubicBezTo>
                    <a:cubicBezTo>
                      <a:pt x="10261600" y="5638800"/>
                      <a:pt x="10363200" y="5537200"/>
                      <a:pt x="10363200" y="5422900"/>
                    </a:cubicBezTo>
                    <a:lnTo>
                      <a:pt x="10363200" y="5359400"/>
                    </a:lnTo>
                    <a:cubicBezTo>
                      <a:pt x="10363200" y="5232400"/>
                      <a:pt x="10261600" y="5143500"/>
                      <a:pt x="10147300" y="5143500"/>
                    </a:cubicBezTo>
                    <a:moveTo>
                      <a:pt x="9931400" y="6108700"/>
                    </a:moveTo>
                    <a:cubicBezTo>
                      <a:pt x="9931400" y="6108700"/>
                      <a:pt x="9918700" y="6096000"/>
                      <a:pt x="9918700" y="6108700"/>
                    </a:cubicBezTo>
                    <a:lnTo>
                      <a:pt x="9766300" y="6464300"/>
                    </a:lnTo>
                    <a:cubicBezTo>
                      <a:pt x="9740900" y="6515100"/>
                      <a:pt x="9690100" y="6553200"/>
                      <a:pt x="9626600" y="6553200"/>
                    </a:cubicBezTo>
                    <a:lnTo>
                      <a:pt x="9563100" y="6553200"/>
                    </a:lnTo>
                    <a:cubicBezTo>
                      <a:pt x="9550400" y="6553200"/>
                      <a:pt x="9537700" y="6553200"/>
                      <a:pt x="9537700" y="6540500"/>
                    </a:cubicBezTo>
                    <a:cubicBezTo>
                      <a:pt x="9525000" y="6527800"/>
                      <a:pt x="9525000" y="6515100"/>
                      <a:pt x="9537700" y="6502400"/>
                    </a:cubicBezTo>
                    <a:lnTo>
                      <a:pt x="9728200" y="6057900"/>
                    </a:lnTo>
                    <a:lnTo>
                      <a:pt x="9791700" y="5880100"/>
                    </a:lnTo>
                    <a:cubicBezTo>
                      <a:pt x="9842500" y="5778500"/>
                      <a:pt x="9944100" y="5702300"/>
                      <a:pt x="10058400" y="5702300"/>
                    </a:cubicBezTo>
                    <a:lnTo>
                      <a:pt x="10236200" y="5702300"/>
                    </a:lnTo>
                    <a:cubicBezTo>
                      <a:pt x="10350500" y="5702300"/>
                      <a:pt x="10452100" y="5778500"/>
                      <a:pt x="10502900" y="5880100"/>
                    </a:cubicBezTo>
                    <a:lnTo>
                      <a:pt x="10566400" y="6057900"/>
                    </a:lnTo>
                    <a:lnTo>
                      <a:pt x="10756900" y="6502400"/>
                    </a:lnTo>
                    <a:cubicBezTo>
                      <a:pt x="10769600" y="6515100"/>
                      <a:pt x="10769600" y="6527800"/>
                      <a:pt x="10756900" y="6540500"/>
                    </a:cubicBezTo>
                    <a:cubicBezTo>
                      <a:pt x="10756900" y="6553200"/>
                      <a:pt x="10744200" y="6553200"/>
                      <a:pt x="10731500" y="6553200"/>
                    </a:cubicBezTo>
                    <a:lnTo>
                      <a:pt x="10668000" y="6553200"/>
                    </a:lnTo>
                    <a:cubicBezTo>
                      <a:pt x="10604500" y="6553200"/>
                      <a:pt x="10553700" y="6515100"/>
                      <a:pt x="10528300" y="6464300"/>
                    </a:cubicBezTo>
                    <a:lnTo>
                      <a:pt x="10375900" y="6108700"/>
                    </a:lnTo>
                    <a:cubicBezTo>
                      <a:pt x="10375900" y="6096000"/>
                      <a:pt x="10363200" y="6108700"/>
                      <a:pt x="10363200" y="6108700"/>
                    </a:cubicBezTo>
                    <a:lnTo>
                      <a:pt x="10426700" y="6553200"/>
                    </a:lnTo>
                    <a:lnTo>
                      <a:pt x="10502900" y="7366000"/>
                    </a:lnTo>
                    <a:cubicBezTo>
                      <a:pt x="10502900" y="7378700"/>
                      <a:pt x="10490200" y="7378700"/>
                      <a:pt x="10490200" y="7391400"/>
                    </a:cubicBezTo>
                    <a:cubicBezTo>
                      <a:pt x="10477500" y="7391400"/>
                      <a:pt x="10477500" y="7404100"/>
                      <a:pt x="10464800" y="7404100"/>
                    </a:cubicBezTo>
                    <a:lnTo>
                      <a:pt x="10414000" y="7404100"/>
                    </a:lnTo>
                    <a:cubicBezTo>
                      <a:pt x="10337800" y="7404100"/>
                      <a:pt x="10274300" y="7353300"/>
                      <a:pt x="10274300" y="7277100"/>
                    </a:cubicBezTo>
                    <a:lnTo>
                      <a:pt x="10160000" y="6591300"/>
                    </a:lnTo>
                    <a:cubicBezTo>
                      <a:pt x="10147300" y="6591300"/>
                      <a:pt x="10147300" y="6591300"/>
                      <a:pt x="10134600" y="6591300"/>
                    </a:cubicBezTo>
                    <a:lnTo>
                      <a:pt x="10020300" y="7277100"/>
                    </a:lnTo>
                    <a:cubicBezTo>
                      <a:pt x="10020300" y="7353300"/>
                      <a:pt x="9956800" y="7404100"/>
                      <a:pt x="9880600" y="7404100"/>
                    </a:cubicBezTo>
                    <a:lnTo>
                      <a:pt x="9829800" y="7404100"/>
                    </a:lnTo>
                    <a:cubicBezTo>
                      <a:pt x="9817100" y="7404100"/>
                      <a:pt x="9817100" y="7391400"/>
                      <a:pt x="9804400" y="7391400"/>
                    </a:cubicBezTo>
                    <a:cubicBezTo>
                      <a:pt x="9804400" y="7378700"/>
                      <a:pt x="9791700" y="7378700"/>
                      <a:pt x="9791700" y="7366000"/>
                    </a:cubicBezTo>
                    <a:lnTo>
                      <a:pt x="9867900" y="6553200"/>
                    </a:lnTo>
                    <a:lnTo>
                      <a:pt x="9931400" y="6108700"/>
                    </a:lnTo>
                    <a:moveTo>
                      <a:pt x="11734800" y="5143500"/>
                    </a:moveTo>
                    <a:cubicBezTo>
                      <a:pt x="11620500" y="5143500"/>
                      <a:pt x="11518900" y="5232400"/>
                      <a:pt x="11518900" y="5359400"/>
                    </a:cubicBezTo>
                    <a:lnTo>
                      <a:pt x="11518900" y="5422900"/>
                    </a:lnTo>
                    <a:cubicBezTo>
                      <a:pt x="11518900" y="5537200"/>
                      <a:pt x="11620500" y="5638800"/>
                      <a:pt x="11734800" y="5638800"/>
                    </a:cubicBezTo>
                    <a:cubicBezTo>
                      <a:pt x="11849100" y="5638800"/>
                      <a:pt x="11950700" y="5537200"/>
                      <a:pt x="11950700" y="5422900"/>
                    </a:cubicBezTo>
                    <a:lnTo>
                      <a:pt x="11950700" y="5359400"/>
                    </a:lnTo>
                    <a:cubicBezTo>
                      <a:pt x="11950700" y="5232400"/>
                      <a:pt x="11849100" y="5143500"/>
                      <a:pt x="11734800" y="5143500"/>
                    </a:cubicBezTo>
                    <a:moveTo>
                      <a:pt x="11518900" y="6108700"/>
                    </a:moveTo>
                    <a:cubicBezTo>
                      <a:pt x="11518900" y="6108700"/>
                      <a:pt x="11506200" y="6096000"/>
                      <a:pt x="11506200" y="6108700"/>
                    </a:cubicBezTo>
                    <a:lnTo>
                      <a:pt x="11353800" y="6464300"/>
                    </a:lnTo>
                    <a:cubicBezTo>
                      <a:pt x="11328400" y="6515100"/>
                      <a:pt x="11277600" y="6553200"/>
                      <a:pt x="11214100" y="6553200"/>
                    </a:cubicBezTo>
                    <a:lnTo>
                      <a:pt x="11150600" y="6553200"/>
                    </a:lnTo>
                    <a:cubicBezTo>
                      <a:pt x="11137900" y="6553200"/>
                      <a:pt x="11125200" y="6553200"/>
                      <a:pt x="11125200" y="6540500"/>
                    </a:cubicBezTo>
                    <a:cubicBezTo>
                      <a:pt x="11112500" y="6527800"/>
                      <a:pt x="11112500" y="6515100"/>
                      <a:pt x="11125200" y="6502400"/>
                    </a:cubicBezTo>
                    <a:lnTo>
                      <a:pt x="11315700" y="6057900"/>
                    </a:lnTo>
                    <a:lnTo>
                      <a:pt x="11379200" y="5880100"/>
                    </a:lnTo>
                    <a:cubicBezTo>
                      <a:pt x="11430000" y="5778500"/>
                      <a:pt x="11531600" y="5702300"/>
                      <a:pt x="11645900" y="5702300"/>
                    </a:cubicBezTo>
                    <a:lnTo>
                      <a:pt x="11823700" y="5702300"/>
                    </a:lnTo>
                    <a:cubicBezTo>
                      <a:pt x="11938000" y="5702300"/>
                      <a:pt x="12039600" y="5778500"/>
                      <a:pt x="12090400" y="5880100"/>
                    </a:cubicBezTo>
                    <a:lnTo>
                      <a:pt x="12153900" y="6057900"/>
                    </a:lnTo>
                    <a:lnTo>
                      <a:pt x="12344400" y="6502400"/>
                    </a:lnTo>
                    <a:cubicBezTo>
                      <a:pt x="12357100" y="6515100"/>
                      <a:pt x="12357100" y="6527800"/>
                      <a:pt x="12344400" y="6540500"/>
                    </a:cubicBezTo>
                    <a:cubicBezTo>
                      <a:pt x="12344400" y="6553200"/>
                      <a:pt x="12331700" y="6553200"/>
                      <a:pt x="12319000" y="6553200"/>
                    </a:cubicBezTo>
                    <a:lnTo>
                      <a:pt x="12255500" y="6553200"/>
                    </a:lnTo>
                    <a:cubicBezTo>
                      <a:pt x="12192000" y="6553200"/>
                      <a:pt x="12141200" y="6515100"/>
                      <a:pt x="12115800" y="6464300"/>
                    </a:cubicBezTo>
                    <a:lnTo>
                      <a:pt x="11963400" y="6108700"/>
                    </a:lnTo>
                    <a:cubicBezTo>
                      <a:pt x="11963400" y="6096000"/>
                      <a:pt x="11950700" y="6108700"/>
                      <a:pt x="11950700" y="6108700"/>
                    </a:cubicBezTo>
                    <a:lnTo>
                      <a:pt x="12014200" y="6553200"/>
                    </a:lnTo>
                    <a:lnTo>
                      <a:pt x="12090400" y="7366000"/>
                    </a:lnTo>
                    <a:cubicBezTo>
                      <a:pt x="12090400" y="7378700"/>
                      <a:pt x="12077700" y="7378700"/>
                      <a:pt x="12077700" y="7391400"/>
                    </a:cubicBezTo>
                    <a:cubicBezTo>
                      <a:pt x="12065000" y="7391400"/>
                      <a:pt x="12065000" y="7404100"/>
                      <a:pt x="12052300" y="7404100"/>
                    </a:cubicBezTo>
                    <a:lnTo>
                      <a:pt x="12001500" y="7404100"/>
                    </a:lnTo>
                    <a:cubicBezTo>
                      <a:pt x="11925300" y="7404100"/>
                      <a:pt x="11861800" y="7353300"/>
                      <a:pt x="11861800" y="7277100"/>
                    </a:cubicBezTo>
                    <a:lnTo>
                      <a:pt x="11747500" y="6591300"/>
                    </a:lnTo>
                    <a:cubicBezTo>
                      <a:pt x="11734800" y="6591300"/>
                      <a:pt x="11734800" y="6591300"/>
                      <a:pt x="11722100" y="6591300"/>
                    </a:cubicBezTo>
                    <a:lnTo>
                      <a:pt x="11607800" y="7277100"/>
                    </a:lnTo>
                    <a:cubicBezTo>
                      <a:pt x="11607800" y="7353300"/>
                      <a:pt x="11544300" y="7404100"/>
                      <a:pt x="11468100" y="7404100"/>
                    </a:cubicBezTo>
                    <a:lnTo>
                      <a:pt x="11417300" y="7404100"/>
                    </a:lnTo>
                    <a:cubicBezTo>
                      <a:pt x="11404600" y="7404100"/>
                      <a:pt x="11404600" y="7391400"/>
                      <a:pt x="11391900" y="7391400"/>
                    </a:cubicBezTo>
                    <a:cubicBezTo>
                      <a:pt x="11391900" y="7378700"/>
                      <a:pt x="11379200" y="7378700"/>
                      <a:pt x="11379200" y="7366000"/>
                    </a:cubicBezTo>
                    <a:lnTo>
                      <a:pt x="11455400" y="6553200"/>
                    </a:lnTo>
                    <a:lnTo>
                      <a:pt x="11518900" y="6108700"/>
                    </a:lnTo>
                  </a:path>
                </a:pathLst>
              </a:custGeom>
              <a:solidFill>
                <a:srgbClr val="F8F8F8"/>
              </a:solidFill>
            </p:spPr>
          </p:sp>
        </p:grpSp>
      </p:grpSp>
      <p:grpSp>
        <p:nvGrpSpPr>
          <p:cNvPr name="Group 13" id="13"/>
          <p:cNvGrpSpPr/>
          <p:nvPr/>
        </p:nvGrpSpPr>
        <p:grpSpPr>
          <a:xfrm rot="0">
            <a:off x="16757007" y="956821"/>
            <a:ext cx="502293" cy="502293"/>
            <a:chOff x="0" y="0"/>
            <a:chExt cx="669724" cy="669724"/>
          </a:xfrm>
        </p:grpSpPr>
        <p:sp>
          <p:nvSpPr>
            <p:cNvPr name="Freeform 14" id="14"/>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6" id="16"/>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6719095" y="8433435"/>
            <a:ext cx="8209504" cy="82486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Staticstics showing 35% of People dont prefer App based Booking.</a:t>
            </a:r>
          </a:p>
        </p:txBody>
      </p:sp>
      <p:sp>
        <p:nvSpPr>
          <p:cNvPr name="TextBox 18" id="18"/>
          <p:cNvSpPr txBox="true"/>
          <p:nvPr/>
        </p:nvSpPr>
        <p:spPr>
          <a:xfrm rot="0">
            <a:off x="1028700" y="1322198"/>
            <a:ext cx="7616964"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Bold"/>
              </a:rPr>
              <a:t>Statistics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14301435" y="858573"/>
            <a:ext cx="3377580" cy="2646795"/>
          </a:xfrm>
          <a:custGeom>
            <a:avLst/>
            <a:gdLst/>
            <a:ahLst/>
            <a:cxnLst/>
            <a:rect r="r" b="b" t="t" l="l"/>
            <a:pathLst>
              <a:path h="2646795" w="3377580">
                <a:moveTo>
                  <a:pt x="0" y="0"/>
                </a:moveTo>
                <a:lnTo>
                  <a:pt x="3377580" y="0"/>
                </a:lnTo>
                <a:lnTo>
                  <a:pt x="3377580" y="2646794"/>
                </a:lnTo>
                <a:lnTo>
                  <a:pt x="0" y="26467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57687" y="4701269"/>
            <a:ext cx="4262034" cy="4114800"/>
          </a:xfrm>
          <a:custGeom>
            <a:avLst/>
            <a:gdLst/>
            <a:ahLst/>
            <a:cxnLst/>
            <a:rect r="r" b="b" t="t" l="l"/>
            <a:pathLst>
              <a:path h="4114800" w="4262034">
                <a:moveTo>
                  <a:pt x="0" y="0"/>
                </a:moveTo>
                <a:lnTo>
                  <a:pt x="4262034" y="0"/>
                </a:lnTo>
                <a:lnTo>
                  <a:pt x="42620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442152" y="4018338"/>
            <a:ext cx="9205788" cy="3583940"/>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1003B"/>
                </a:solidFill>
                <a:latin typeface="IBM Plex Sans"/>
              </a:rPr>
              <a:t>Our solution involves a web-based platform that enables users to book Namma Yatri autos without the need for a mobile app.</a:t>
            </a:r>
          </a:p>
          <a:p>
            <a:pPr>
              <a:lnSpc>
                <a:spcPts val="4059"/>
              </a:lnSpc>
            </a:pPr>
          </a:p>
          <a:p>
            <a:pPr marL="626107" indent="-313054" lvl="1">
              <a:lnSpc>
                <a:spcPts val="4059"/>
              </a:lnSpc>
              <a:buFont typeface="Arial"/>
              <a:buChar char="•"/>
            </a:pPr>
            <a:r>
              <a:rPr lang="en-US" sz="2899">
                <a:solidFill>
                  <a:srgbClr val="01003B"/>
                </a:solidFill>
                <a:latin typeface="IBM Plex Sans"/>
              </a:rPr>
              <a:t>The platform will be built using a combination of front-end and back-end technologies and will consist of several different components.</a:t>
            </a:r>
          </a:p>
        </p:txBody>
      </p:sp>
      <p:sp>
        <p:nvSpPr>
          <p:cNvPr name="TextBox 8" id="8"/>
          <p:cNvSpPr txBox="true"/>
          <p:nvPr/>
        </p:nvSpPr>
        <p:spPr>
          <a:xfrm rot="0">
            <a:off x="1028700" y="1402822"/>
            <a:ext cx="5817545"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Bold"/>
              </a:rPr>
              <a:t>Our Solution</a:t>
            </a:r>
          </a:p>
        </p:txBody>
      </p:sp>
      <p:sp>
        <p:nvSpPr>
          <p:cNvPr name="TextBox 9" id="9"/>
          <p:cNvSpPr txBox="true"/>
          <p:nvPr/>
        </p:nvSpPr>
        <p:spPr>
          <a:xfrm rot="0">
            <a:off x="1028700" y="3236127"/>
            <a:ext cx="5267495" cy="481330"/>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Bold"/>
              </a:rPr>
              <a:t>Web-based Platform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5" id="5"/>
          <p:cNvSpPr txBox="true"/>
          <p:nvPr/>
        </p:nvSpPr>
        <p:spPr>
          <a:xfrm rot="0">
            <a:off x="743089" y="855402"/>
            <a:ext cx="5422977"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Bold"/>
              </a:rPr>
              <a:t>Components</a:t>
            </a:r>
          </a:p>
        </p:txBody>
      </p:sp>
      <p:grpSp>
        <p:nvGrpSpPr>
          <p:cNvPr name="Group 6" id="6"/>
          <p:cNvGrpSpPr/>
          <p:nvPr/>
        </p:nvGrpSpPr>
        <p:grpSpPr>
          <a:xfrm rot="0">
            <a:off x="2350396" y="2928228"/>
            <a:ext cx="13890669" cy="5757760"/>
            <a:chOff x="0" y="0"/>
            <a:chExt cx="18520893" cy="7677013"/>
          </a:xfrm>
        </p:grpSpPr>
        <p:grpSp>
          <p:nvGrpSpPr>
            <p:cNvPr name="Group 7" id="7"/>
            <p:cNvGrpSpPr/>
            <p:nvPr/>
          </p:nvGrpSpPr>
          <p:grpSpPr>
            <a:xfrm rot="0">
              <a:off x="1233048" y="0"/>
              <a:ext cx="1159194" cy="1159194"/>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007E"/>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1</a:t>
                </a:r>
              </a:p>
            </p:txBody>
          </p:sp>
        </p:grpSp>
        <p:grpSp>
          <p:nvGrpSpPr>
            <p:cNvPr name="Group 10" id="10"/>
            <p:cNvGrpSpPr/>
            <p:nvPr/>
          </p:nvGrpSpPr>
          <p:grpSpPr>
            <a:xfrm rot="0">
              <a:off x="4482126" y="3630529"/>
              <a:ext cx="1159166" cy="1159166"/>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667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2</a:t>
                </a:r>
              </a:p>
            </p:txBody>
          </p:sp>
        </p:grpSp>
        <p:grpSp>
          <p:nvGrpSpPr>
            <p:cNvPr name="Group 13" id="13"/>
            <p:cNvGrpSpPr/>
            <p:nvPr/>
          </p:nvGrpSpPr>
          <p:grpSpPr>
            <a:xfrm rot="0">
              <a:off x="10776995" y="3630529"/>
              <a:ext cx="1159194" cy="1159194"/>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667FF"/>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4</a:t>
                </a:r>
              </a:p>
            </p:txBody>
          </p:sp>
        </p:grpSp>
        <p:grpSp>
          <p:nvGrpSpPr>
            <p:cNvPr name="Group 16" id="16"/>
            <p:cNvGrpSpPr/>
            <p:nvPr/>
          </p:nvGrpSpPr>
          <p:grpSpPr>
            <a:xfrm rot="0">
              <a:off x="7380262" y="7"/>
              <a:ext cx="1159194" cy="1159194"/>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007E"/>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3</a:t>
                </a:r>
              </a:p>
            </p:txBody>
          </p:sp>
        </p:grpSp>
        <p:sp>
          <p:nvSpPr>
            <p:cNvPr name="AutoShape 19" id="19"/>
            <p:cNvSpPr/>
            <p:nvPr/>
          </p:nvSpPr>
          <p:spPr>
            <a:xfrm flipH="true">
              <a:off x="1806317" y="1159194"/>
              <a:ext cx="6327" cy="1435015"/>
            </a:xfrm>
            <a:prstGeom prst="line">
              <a:avLst/>
            </a:prstGeom>
            <a:ln cap="flat" w="12700">
              <a:solidFill>
                <a:srgbClr val="01003B"/>
              </a:solidFill>
              <a:prstDash val="solid"/>
              <a:headEnd type="none" len="sm" w="sm"/>
              <a:tailEnd type="none" len="sm" w="sm"/>
            </a:ln>
          </p:spPr>
        </p:sp>
        <p:sp>
          <p:nvSpPr>
            <p:cNvPr name="AutoShape 20" id="20"/>
            <p:cNvSpPr/>
            <p:nvPr/>
          </p:nvSpPr>
          <p:spPr>
            <a:xfrm>
              <a:off x="5061709" y="4789695"/>
              <a:ext cx="0" cy="1494067"/>
            </a:xfrm>
            <a:prstGeom prst="line">
              <a:avLst/>
            </a:prstGeom>
            <a:ln cap="flat" w="12700">
              <a:solidFill>
                <a:srgbClr val="01003B"/>
              </a:solidFill>
              <a:prstDash val="solid"/>
              <a:headEnd type="none" len="sm" w="sm"/>
              <a:tailEnd type="none" len="sm" w="sm"/>
            </a:ln>
          </p:spPr>
        </p:sp>
        <p:sp>
          <p:nvSpPr>
            <p:cNvPr name="AutoShape 21" id="21"/>
            <p:cNvSpPr/>
            <p:nvPr/>
          </p:nvSpPr>
          <p:spPr>
            <a:xfrm>
              <a:off x="7959859" y="1159201"/>
              <a:ext cx="0" cy="1714408"/>
            </a:xfrm>
            <a:prstGeom prst="line">
              <a:avLst/>
            </a:prstGeom>
            <a:ln cap="flat" w="12700">
              <a:solidFill>
                <a:srgbClr val="01003B"/>
              </a:solidFill>
              <a:prstDash val="solid"/>
              <a:headEnd type="none" len="sm" w="sm"/>
              <a:tailEnd type="none" len="sm" w="sm"/>
            </a:ln>
          </p:spPr>
        </p:sp>
        <p:sp>
          <p:nvSpPr>
            <p:cNvPr name="TextBox 22" id="22"/>
            <p:cNvSpPr txBox="true"/>
            <p:nvPr/>
          </p:nvSpPr>
          <p:spPr>
            <a:xfrm rot="0">
              <a:off x="0" y="2546584"/>
              <a:ext cx="3612635" cy="108394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Bold"/>
                </a:rPr>
                <a:t>Registration/Login Page</a:t>
              </a:r>
            </a:p>
          </p:txBody>
        </p:sp>
        <p:sp>
          <p:nvSpPr>
            <p:cNvPr name="TextBox 23" id="23"/>
            <p:cNvSpPr txBox="true"/>
            <p:nvPr/>
          </p:nvSpPr>
          <p:spPr>
            <a:xfrm rot="0">
              <a:off x="3612635" y="6236137"/>
              <a:ext cx="2898150" cy="108394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Bold"/>
                </a:rPr>
                <a:t>Virtual assistant tool</a:t>
              </a:r>
            </a:p>
          </p:txBody>
        </p:sp>
        <p:sp>
          <p:nvSpPr>
            <p:cNvPr name="TextBox 24" id="24"/>
            <p:cNvSpPr txBox="true"/>
            <p:nvPr/>
          </p:nvSpPr>
          <p:spPr>
            <a:xfrm rot="0">
              <a:off x="6510784" y="2825984"/>
              <a:ext cx="2898150" cy="52514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Bold"/>
                </a:rPr>
                <a:t>Booking Page</a:t>
              </a:r>
            </a:p>
          </p:txBody>
        </p:sp>
        <p:sp>
          <p:nvSpPr>
            <p:cNvPr name="TextBox 25" id="25"/>
            <p:cNvSpPr txBox="true"/>
            <p:nvPr/>
          </p:nvSpPr>
          <p:spPr>
            <a:xfrm rot="0">
              <a:off x="9925683" y="6515537"/>
              <a:ext cx="2898150" cy="52514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Bold"/>
                </a:rPr>
                <a:t>Map Interface</a:t>
              </a:r>
            </a:p>
          </p:txBody>
        </p:sp>
        <p:sp>
          <p:nvSpPr>
            <p:cNvPr name="AutoShape 26" id="26"/>
            <p:cNvSpPr/>
            <p:nvPr/>
          </p:nvSpPr>
          <p:spPr>
            <a:xfrm>
              <a:off x="11356592" y="4789723"/>
              <a:ext cx="16010" cy="1773439"/>
            </a:xfrm>
            <a:prstGeom prst="line">
              <a:avLst/>
            </a:prstGeom>
            <a:ln cap="flat" w="12700">
              <a:solidFill>
                <a:srgbClr val="01003B"/>
              </a:solidFill>
              <a:prstDash val="solid"/>
              <a:headEnd type="none" len="sm" w="sm"/>
              <a:tailEnd type="none" len="sm" w="sm"/>
            </a:ln>
          </p:spPr>
        </p:sp>
        <p:grpSp>
          <p:nvGrpSpPr>
            <p:cNvPr name="Group 27" id="27"/>
            <p:cNvGrpSpPr/>
            <p:nvPr/>
          </p:nvGrpSpPr>
          <p:grpSpPr>
            <a:xfrm rot="0">
              <a:off x="13530556" y="14"/>
              <a:ext cx="1159187" cy="1159187"/>
              <a:chOff x="0" y="0"/>
              <a:chExt cx="812800" cy="812800"/>
            </a:xfrm>
          </p:grpSpPr>
          <p:sp>
            <p:nvSpPr>
              <p:cNvPr name="Freeform 28" id="2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007E"/>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5</a:t>
                </a:r>
              </a:p>
            </p:txBody>
          </p:sp>
        </p:grpSp>
        <p:sp>
          <p:nvSpPr>
            <p:cNvPr name="TextBox 30" id="30"/>
            <p:cNvSpPr txBox="true"/>
            <p:nvPr/>
          </p:nvSpPr>
          <p:spPr>
            <a:xfrm rot="0">
              <a:off x="12661075" y="2825984"/>
              <a:ext cx="2898150" cy="108394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Bold"/>
                </a:rPr>
                <a:t> Auto Details Pop-Up</a:t>
              </a:r>
            </a:p>
          </p:txBody>
        </p:sp>
        <p:sp>
          <p:nvSpPr>
            <p:cNvPr name="AutoShape 31" id="31"/>
            <p:cNvSpPr/>
            <p:nvPr/>
          </p:nvSpPr>
          <p:spPr>
            <a:xfrm>
              <a:off x="14110150" y="1159201"/>
              <a:ext cx="0" cy="1714408"/>
            </a:xfrm>
            <a:prstGeom prst="line">
              <a:avLst/>
            </a:prstGeom>
            <a:ln cap="flat" w="12700">
              <a:solidFill>
                <a:srgbClr val="01003B"/>
              </a:solidFill>
              <a:prstDash val="solid"/>
              <a:headEnd type="none" len="sm" w="sm"/>
              <a:tailEnd type="none" len="sm" w="sm"/>
            </a:ln>
          </p:spPr>
        </p:sp>
        <p:grpSp>
          <p:nvGrpSpPr>
            <p:cNvPr name="Group 32" id="32"/>
            <p:cNvGrpSpPr/>
            <p:nvPr/>
          </p:nvGrpSpPr>
          <p:grpSpPr>
            <a:xfrm rot="0">
              <a:off x="16492224" y="3630536"/>
              <a:ext cx="1159187" cy="1159187"/>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667FF"/>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4200"/>
                  </a:lnSpc>
                </a:pPr>
                <a:r>
                  <a:rPr lang="en-US" sz="3000">
                    <a:solidFill>
                      <a:srgbClr val="F8F8F8"/>
                    </a:solidFill>
                    <a:latin typeface="IBM Plex Sans Bold"/>
                  </a:rPr>
                  <a:t>6</a:t>
                </a:r>
              </a:p>
            </p:txBody>
          </p:sp>
        </p:grpSp>
        <p:sp>
          <p:nvSpPr>
            <p:cNvPr name="TextBox 35" id="35"/>
            <p:cNvSpPr txBox="true"/>
            <p:nvPr/>
          </p:nvSpPr>
          <p:spPr>
            <a:xfrm rot="0">
              <a:off x="15622743" y="6593068"/>
              <a:ext cx="2898150" cy="108394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Bold"/>
                </a:rPr>
                <a:t>Booking Confirmation</a:t>
              </a:r>
            </a:p>
          </p:txBody>
        </p:sp>
        <p:sp>
          <p:nvSpPr>
            <p:cNvPr name="AutoShape 36" id="36"/>
            <p:cNvSpPr/>
            <p:nvPr/>
          </p:nvSpPr>
          <p:spPr>
            <a:xfrm>
              <a:off x="17071818" y="4789723"/>
              <a:ext cx="0" cy="1850970"/>
            </a:xfrm>
            <a:prstGeom prst="line">
              <a:avLst/>
            </a:prstGeom>
            <a:ln cap="flat" w="12700">
              <a:solidFill>
                <a:srgbClr val="01003B"/>
              </a:solidFill>
              <a:prstDash val="solid"/>
              <a:headEnd type="none" len="sm" w="sm"/>
              <a:tailEnd type="none" len="sm" w="sm"/>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616930" y="1907905"/>
            <a:ext cx="6471190" cy="647119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37711" t="-3049" r="-46863" b="-773"/>
              </a:stretch>
            </a:blipFill>
          </p:spPr>
        </p:sp>
      </p:grpSp>
      <p:grpSp>
        <p:nvGrpSpPr>
          <p:cNvPr name="Group 6" id="6"/>
          <p:cNvGrpSpPr/>
          <p:nvPr/>
        </p:nvGrpSpPr>
        <p:grpSpPr>
          <a:xfrm rot="0">
            <a:off x="14578523" y="8756007"/>
            <a:ext cx="2680777" cy="502293"/>
            <a:chOff x="0" y="0"/>
            <a:chExt cx="3574370" cy="669724"/>
          </a:xfrm>
        </p:grpSpPr>
        <p:sp>
          <p:nvSpPr>
            <p:cNvPr name="Freeform 7" id="7"/>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none">
                  <a:solidFill>
                    <a:srgbClr val="F8F8F8"/>
                  </a:solidFill>
                  <a:latin typeface="Be Vietnam Bold"/>
                </a:rPr>
                <a:t>Back to Agenda</a:t>
              </a:r>
            </a:p>
          </p:txBody>
        </p:sp>
      </p:grpSp>
      <p:sp>
        <p:nvSpPr>
          <p:cNvPr name="Freeform 10" id="10"/>
          <p:cNvSpPr/>
          <p:nvPr/>
        </p:nvSpPr>
        <p:spPr>
          <a:xfrm flipH="false" flipV="false" rot="0">
            <a:off x="1028700" y="1040527"/>
            <a:ext cx="465611" cy="465611"/>
          </a:xfrm>
          <a:custGeom>
            <a:avLst/>
            <a:gdLst/>
            <a:ahLst/>
            <a:cxnLst/>
            <a:rect r="r" b="b" t="t" l="l"/>
            <a:pathLst>
              <a:path h="465611" w="465611">
                <a:moveTo>
                  <a:pt x="0" y="0"/>
                </a:moveTo>
                <a:lnTo>
                  <a:pt x="465611" y="0"/>
                </a:lnTo>
                <a:lnTo>
                  <a:pt x="465611" y="465611"/>
                </a:lnTo>
                <a:lnTo>
                  <a:pt x="0" y="465611"/>
                </a:lnTo>
                <a:lnTo>
                  <a:pt x="0" y="0"/>
                </a:lnTo>
                <a:close/>
              </a:path>
            </a:pathLst>
          </a:custGeom>
          <a:blipFill>
            <a:blip r:embed="rId10"/>
            <a:stretch>
              <a:fillRect l="0" t="0" r="0" b="0"/>
            </a:stretch>
          </a:blipFill>
        </p:spPr>
      </p:sp>
      <p:sp>
        <p:nvSpPr>
          <p:cNvPr name="TextBox 11" id="11"/>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Namma Yatri</a:t>
            </a:r>
          </a:p>
        </p:txBody>
      </p:sp>
      <p:grpSp>
        <p:nvGrpSpPr>
          <p:cNvPr name="Group 12" id="12"/>
          <p:cNvGrpSpPr/>
          <p:nvPr/>
        </p:nvGrpSpPr>
        <p:grpSpPr>
          <a:xfrm rot="0">
            <a:off x="472515" y="2735359"/>
            <a:ext cx="5673898" cy="1433366"/>
            <a:chOff x="0" y="0"/>
            <a:chExt cx="7565197" cy="1911155"/>
          </a:xfrm>
        </p:grpSpPr>
        <p:sp>
          <p:nvSpPr>
            <p:cNvPr name="TextBox 13" id="13"/>
            <p:cNvSpPr txBox="true"/>
            <p:nvPr/>
          </p:nvSpPr>
          <p:spPr>
            <a:xfrm rot="0">
              <a:off x="0" y="0"/>
              <a:ext cx="7565197" cy="1115805"/>
            </a:xfrm>
            <a:prstGeom prst="rect">
              <a:avLst/>
            </a:prstGeom>
          </p:spPr>
          <p:txBody>
            <a:bodyPr anchor="t" rtlCol="false" tIns="0" lIns="0" bIns="0" rIns="0">
              <a:spAutoFit/>
            </a:bodyPr>
            <a:lstStyle/>
            <a:p>
              <a:pPr>
                <a:lnSpc>
                  <a:spcPts val="6589"/>
                </a:lnSpc>
              </a:pPr>
              <a:r>
                <a:rPr lang="en-US" sz="5491">
                  <a:solidFill>
                    <a:srgbClr val="F8F8F8"/>
                  </a:solidFill>
                  <a:latin typeface="Be Vietnam Bold"/>
                </a:rPr>
                <a:t>Implementation</a:t>
              </a:r>
            </a:p>
          </p:txBody>
        </p:sp>
        <p:sp>
          <p:nvSpPr>
            <p:cNvPr name="TextBox 14" id="14"/>
            <p:cNvSpPr txBox="true"/>
            <p:nvPr/>
          </p:nvSpPr>
          <p:spPr>
            <a:xfrm rot="0">
              <a:off x="0" y="1429390"/>
              <a:ext cx="5952505" cy="481765"/>
            </a:xfrm>
            <a:prstGeom prst="rect">
              <a:avLst/>
            </a:prstGeom>
          </p:spPr>
          <p:txBody>
            <a:bodyPr anchor="t" rtlCol="false" tIns="0" lIns="0" bIns="0" rIns="0">
              <a:spAutoFit/>
            </a:bodyPr>
            <a:lstStyle/>
            <a:p>
              <a:pPr algn="l">
                <a:lnSpc>
                  <a:spcPts val="3075"/>
                </a:lnSpc>
              </a:pPr>
            </a:p>
          </p:txBody>
        </p:sp>
      </p:grpSp>
      <p:sp>
        <p:nvSpPr>
          <p:cNvPr name="TextBox 15" id="15"/>
          <p:cNvSpPr txBox="true"/>
          <p:nvPr/>
        </p:nvSpPr>
        <p:spPr>
          <a:xfrm rot="0">
            <a:off x="246503" y="3966831"/>
            <a:ext cx="8583126" cy="391922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8F8F8"/>
                </a:solidFill>
                <a:latin typeface="IBM Plex Sans"/>
              </a:rPr>
              <a:t>The user enters the login page once he enters the website.</a:t>
            </a:r>
          </a:p>
          <a:p>
            <a:pPr algn="just" marL="690881" indent="-345440" lvl="1">
              <a:lnSpc>
                <a:spcPts val="4480"/>
              </a:lnSpc>
              <a:buFont typeface="Arial"/>
              <a:buChar char="•"/>
            </a:pPr>
            <a:r>
              <a:rPr lang="en-US" sz="3200">
                <a:solidFill>
                  <a:srgbClr val="F8F8F8"/>
                </a:solidFill>
                <a:latin typeface="IBM Plex Sans"/>
              </a:rPr>
              <a:t>If he/she has already registered he can directly login to check for booking a ride.</a:t>
            </a:r>
          </a:p>
          <a:p>
            <a:pPr algn="just" marL="690881" indent="-345440" lvl="1">
              <a:lnSpc>
                <a:spcPts val="4480"/>
              </a:lnSpc>
              <a:buFont typeface="Arial"/>
              <a:buChar char="•"/>
            </a:pPr>
            <a:r>
              <a:rPr lang="en-US" sz="3200">
                <a:solidFill>
                  <a:srgbClr val="F8F8F8"/>
                </a:solidFill>
                <a:latin typeface="IBM Plex Sans"/>
              </a:rPr>
              <a:t>If not the user has to first register to enter the ride booking page.</a:t>
            </a:r>
          </a:p>
          <a:p>
            <a:pPr algn="just">
              <a:lnSpc>
                <a:spcPts val="44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1243913">
            <a:off x="-2770474" y="7366384"/>
            <a:ext cx="13558515" cy="4905717"/>
          </a:xfrm>
          <a:custGeom>
            <a:avLst/>
            <a:gdLst/>
            <a:ahLst/>
            <a:cxnLst/>
            <a:rect r="r" b="b" t="t" l="l"/>
            <a:pathLst>
              <a:path h="4905717" w="13558515">
                <a:moveTo>
                  <a:pt x="0" y="0"/>
                </a:moveTo>
                <a:lnTo>
                  <a:pt x="13558515" y="0"/>
                </a:lnTo>
                <a:lnTo>
                  <a:pt x="13558515" y="4905718"/>
                </a:lnTo>
                <a:lnTo>
                  <a:pt x="0" y="4905718"/>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616930" y="1907905"/>
            <a:ext cx="6471190" cy="647119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38888" t="0" r="-38888" b="0"/>
              </a:stretch>
            </a:blipFill>
          </p:spPr>
        </p:sp>
      </p:grpSp>
      <p:grpSp>
        <p:nvGrpSpPr>
          <p:cNvPr name="Group 6" id="6"/>
          <p:cNvGrpSpPr/>
          <p:nvPr/>
        </p:nvGrpSpPr>
        <p:grpSpPr>
          <a:xfrm rot="0">
            <a:off x="14578523" y="8756007"/>
            <a:ext cx="2680777" cy="502293"/>
            <a:chOff x="0" y="0"/>
            <a:chExt cx="3574370" cy="669724"/>
          </a:xfrm>
        </p:grpSpPr>
        <p:sp>
          <p:nvSpPr>
            <p:cNvPr name="Freeform 7" id="7"/>
            <p:cNvSpPr/>
            <p:nvPr/>
          </p:nvSpPr>
          <p:spPr>
            <a:xfrm flipH="false" flipV="false" rot="0">
              <a:off x="2904646"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3172573" y="185060"/>
              <a:ext cx="180511" cy="299604"/>
            </a:xfrm>
            <a:custGeom>
              <a:avLst/>
              <a:gdLst/>
              <a:ahLst/>
              <a:cxnLst/>
              <a:rect r="r" b="b" t="t" l="l"/>
              <a:pathLst>
                <a:path h="299604" w="180511">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0" y="134202"/>
              <a:ext cx="2644161" cy="382138"/>
            </a:xfrm>
            <a:prstGeom prst="rect">
              <a:avLst/>
            </a:prstGeom>
          </p:spPr>
          <p:txBody>
            <a:bodyPr anchor="t" rtlCol="false" tIns="0" lIns="0" bIns="0" rIns="0">
              <a:spAutoFit/>
            </a:bodyPr>
            <a:lstStyle/>
            <a:p>
              <a:pPr algn="r" marL="0" indent="0" lvl="0">
                <a:lnSpc>
                  <a:spcPts val="2340"/>
                </a:lnSpc>
                <a:spcBef>
                  <a:spcPct val="0"/>
                </a:spcBef>
              </a:pPr>
              <a:r>
                <a:rPr lang="en-US" sz="1800" u="none">
                  <a:solidFill>
                    <a:srgbClr val="F8F8F8"/>
                  </a:solidFill>
                  <a:latin typeface="Be Vietnam Bold"/>
                </a:rPr>
                <a:t>Back to Agenda</a:t>
              </a:r>
            </a:p>
          </p:txBody>
        </p:sp>
      </p:grpSp>
      <p:sp>
        <p:nvSpPr>
          <p:cNvPr name="Freeform 10" id="10"/>
          <p:cNvSpPr/>
          <p:nvPr/>
        </p:nvSpPr>
        <p:spPr>
          <a:xfrm flipH="false" flipV="false" rot="0">
            <a:off x="1028700" y="1040527"/>
            <a:ext cx="465611" cy="465611"/>
          </a:xfrm>
          <a:custGeom>
            <a:avLst/>
            <a:gdLst/>
            <a:ahLst/>
            <a:cxnLst/>
            <a:rect r="r" b="b" t="t" l="l"/>
            <a:pathLst>
              <a:path h="465611" w="465611">
                <a:moveTo>
                  <a:pt x="0" y="0"/>
                </a:moveTo>
                <a:lnTo>
                  <a:pt x="465611" y="0"/>
                </a:lnTo>
                <a:lnTo>
                  <a:pt x="465611" y="465611"/>
                </a:lnTo>
                <a:lnTo>
                  <a:pt x="0" y="465611"/>
                </a:lnTo>
                <a:lnTo>
                  <a:pt x="0" y="0"/>
                </a:lnTo>
                <a:close/>
              </a:path>
            </a:pathLst>
          </a:custGeom>
          <a:blipFill>
            <a:blip r:embed="rId10"/>
            <a:stretch>
              <a:fillRect l="0" t="0" r="0" b="0"/>
            </a:stretch>
          </a:blipFill>
        </p:spPr>
      </p:sp>
      <p:sp>
        <p:nvSpPr>
          <p:cNvPr name="TextBox 11" id="11"/>
          <p:cNvSpPr txBox="true"/>
          <p:nvPr/>
        </p:nvSpPr>
        <p:spPr>
          <a:xfrm rot="0">
            <a:off x="1687065" y="1067925"/>
            <a:ext cx="3244797" cy="372715"/>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Namma Yatri</a:t>
            </a:r>
          </a:p>
        </p:txBody>
      </p:sp>
      <p:grpSp>
        <p:nvGrpSpPr>
          <p:cNvPr name="Group 12" id="12"/>
          <p:cNvGrpSpPr/>
          <p:nvPr/>
        </p:nvGrpSpPr>
        <p:grpSpPr>
          <a:xfrm rot="0">
            <a:off x="472515" y="2735359"/>
            <a:ext cx="5673898" cy="1433366"/>
            <a:chOff x="0" y="0"/>
            <a:chExt cx="7565197" cy="1911155"/>
          </a:xfrm>
        </p:grpSpPr>
        <p:sp>
          <p:nvSpPr>
            <p:cNvPr name="TextBox 13" id="13"/>
            <p:cNvSpPr txBox="true"/>
            <p:nvPr/>
          </p:nvSpPr>
          <p:spPr>
            <a:xfrm rot="0">
              <a:off x="0" y="0"/>
              <a:ext cx="7565197" cy="1115805"/>
            </a:xfrm>
            <a:prstGeom prst="rect">
              <a:avLst/>
            </a:prstGeom>
          </p:spPr>
          <p:txBody>
            <a:bodyPr anchor="t" rtlCol="false" tIns="0" lIns="0" bIns="0" rIns="0">
              <a:spAutoFit/>
            </a:bodyPr>
            <a:lstStyle/>
            <a:p>
              <a:pPr>
                <a:lnSpc>
                  <a:spcPts val="6589"/>
                </a:lnSpc>
              </a:pPr>
              <a:r>
                <a:rPr lang="en-US" sz="5491">
                  <a:solidFill>
                    <a:srgbClr val="F8F8F8"/>
                  </a:solidFill>
                  <a:latin typeface="Be Vietnam Bold"/>
                </a:rPr>
                <a:t>Implementation</a:t>
              </a:r>
            </a:p>
          </p:txBody>
        </p:sp>
        <p:sp>
          <p:nvSpPr>
            <p:cNvPr name="TextBox 14" id="14"/>
            <p:cNvSpPr txBox="true"/>
            <p:nvPr/>
          </p:nvSpPr>
          <p:spPr>
            <a:xfrm rot="0">
              <a:off x="0" y="1429390"/>
              <a:ext cx="5952505" cy="481765"/>
            </a:xfrm>
            <a:prstGeom prst="rect">
              <a:avLst/>
            </a:prstGeom>
          </p:spPr>
          <p:txBody>
            <a:bodyPr anchor="t" rtlCol="false" tIns="0" lIns="0" bIns="0" rIns="0">
              <a:spAutoFit/>
            </a:bodyPr>
            <a:lstStyle/>
            <a:p>
              <a:pPr algn="l">
                <a:lnSpc>
                  <a:spcPts val="3075"/>
                </a:lnSpc>
              </a:pPr>
            </a:p>
          </p:txBody>
        </p:sp>
      </p:grpSp>
      <p:sp>
        <p:nvSpPr>
          <p:cNvPr name="TextBox 15" id="15"/>
          <p:cNvSpPr txBox="true"/>
          <p:nvPr/>
        </p:nvSpPr>
        <p:spPr>
          <a:xfrm rot="0">
            <a:off x="560874" y="4102050"/>
            <a:ext cx="8583126" cy="3357245"/>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8F8F8"/>
                </a:solidFill>
                <a:latin typeface="IBM Plex Sans"/>
              </a:rPr>
              <a:t>If the user has not yet registered he has to register by filling up the required details.</a:t>
            </a:r>
          </a:p>
          <a:p>
            <a:pPr algn="just" marL="690881" indent="-345440" lvl="1">
              <a:lnSpc>
                <a:spcPts val="4480"/>
              </a:lnSpc>
              <a:buFont typeface="Arial"/>
              <a:buChar char="•"/>
            </a:pPr>
            <a:r>
              <a:rPr lang="en-US" sz="3200">
                <a:solidFill>
                  <a:srgbClr val="F8F8F8"/>
                </a:solidFill>
                <a:latin typeface="IBM Plex Sans"/>
              </a:rPr>
              <a:t>After registering the user will be redirected to the login page to login in order to verify his credentials.</a:t>
            </a:r>
          </a:p>
          <a:p>
            <a:pPr algn="just">
              <a:lnSpc>
                <a:spcPts val="448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DAFhlga9xMw</dc:identifier>
  <dcterms:modified xsi:type="dcterms:W3CDTF">2011-08-01T06:04:30Z</dcterms:modified>
  <cp:revision>1</cp:revision>
  <dc:title>Copy of Project Proposal Business Presentation in Dark Blue Pink Abstract Tech Style</dc:title>
</cp:coreProperties>
</file>